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1" r:id="rId2"/>
  </p:sldMasterIdLst>
  <p:notesMasterIdLst>
    <p:notesMasterId r:id="rId44"/>
  </p:notesMasterIdLst>
  <p:sldIdLst>
    <p:sldId id="4952" r:id="rId3"/>
    <p:sldId id="4953" r:id="rId4"/>
    <p:sldId id="4917" r:id="rId5"/>
    <p:sldId id="562" r:id="rId6"/>
    <p:sldId id="4919" r:id="rId7"/>
    <p:sldId id="4920" r:id="rId8"/>
    <p:sldId id="4921" r:id="rId9"/>
    <p:sldId id="4918" r:id="rId10"/>
    <p:sldId id="4922" r:id="rId11"/>
    <p:sldId id="4923" r:id="rId12"/>
    <p:sldId id="4924" r:id="rId13"/>
    <p:sldId id="4925" r:id="rId14"/>
    <p:sldId id="4926" r:id="rId15"/>
    <p:sldId id="4227" r:id="rId16"/>
    <p:sldId id="4927" r:id="rId17"/>
    <p:sldId id="4928" r:id="rId18"/>
    <p:sldId id="4929" r:id="rId19"/>
    <p:sldId id="4930" r:id="rId20"/>
    <p:sldId id="4931" r:id="rId21"/>
    <p:sldId id="4932" r:id="rId22"/>
    <p:sldId id="4933" r:id="rId23"/>
    <p:sldId id="4934" r:id="rId24"/>
    <p:sldId id="4935" r:id="rId25"/>
    <p:sldId id="4936" r:id="rId26"/>
    <p:sldId id="4937" r:id="rId27"/>
    <p:sldId id="4938" r:id="rId28"/>
    <p:sldId id="452" r:id="rId29"/>
    <p:sldId id="4939" r:id="rId30"/>
    <p:sldId id="4940" r:id="rId31"/>
    <p:sldId id="4941" r:id="rId32"/>
    <p:sldId id="4942" r:id="rId33"/>
    <p:sldId id="4943" r:id="rId34"/>
    <p:sldId id="4944" r:id="rId35"/>
    <p:sldId id="4945" r:id="rId36"/>
    <p:sldId id="4946" r:id="rId37"/>
    <p:sldId id="4947" r:id="rId38"/>
    <p:sldId id="4948" r:id="rId39"/>
    <p:sldId id="4949" r:id="rId40"/>
    <p:sldId id="4950" r:id="rId41"/>
    <p:sldId id="4951" r:id="rId42"/>
    <p:sldId id="261" r:id="rId4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88CD0A-7165-410B-96A2-27ED8F60F141}" v="32" dt="2022-01-12T09:31:02.911"/>
    <p1510:client id="{AB7A718E-AAD7-4D31-93B9-452017329802}" v="259" dt="2022-01-12T10:58:31.422"/>
    <p1510:client id="{C7B13E0B-75B1-4ED4-D959-078E66B309BA}" v="7" dt="2022-01-12T10:05:45.3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Zeszyt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rabo\Desktop\BH\ZACHODNIOPOMORSKIE-EWALUACJA%20&#346;RODOWISKOWA\REALIZACJA\RK\Freq_total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-18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Arkusz1!$A$1:$A$4</c:f>
              <c:strCache>
                <c:ptCount val="4"/>
                <c:pt idx="0">
                  <c:v>zwiększyło się wykorzystanie niskoemisyjnego transportu zbiorowego i innych przyjaznych środowisku form mobilności miejskiej</c:v>
                </c:pt>
                <c:pt idx="1">
                  <c:v>zwiększyła się długość tras rowerowych</c:v>
                </c:pt>
                <c:pt idx="2">
                  <c:v>wzrosło zastępowanie konwencjonalnych źródeł energii źródłami odnawialnymi</c:v>
                </c:pt>
                <c:pt idx="3">
                  <c:v>wzrosła świadomość społeczeństwa nt. gospodarki niskoemisyjnej</c:v>
                </c:pt>
              </c:strCache>
            </c:strRef>
          </c:cat>
          <c:val>
            <c:numRef>
              <c:f>Arkusz1!$B$1:$B$4</c:f>
              <c:numCache>
                <c:formatCode>0%</c:formatCode>
                <c:ptCount val="4"/>
                <c:pt idx="0">
                  <c:v>0.5</c:v>
                </c:pt>
                <c:pt idx="1">
                  <c:v>0.54</c:v>
                </c:pt>
                <c:pt idx="2">
                  <c:v>0.54</c:v>
                </c:pt>
                <c:pt idx="3">
                  <c:v>0.67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88-477C-93FE-46987ED6E66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03193007"/>
        <c:axId val="103193839"/>
      </c:barChart>
      <c:catAx>
        <c:axId val="10319300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just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-18"/>
                <a:ea typeface="+mn-ea"/>
                <a:cs typeface="+mn-cs"/>
              </a:defRPr>
            </a:pPr>
            <a:endParaRPr lang="pl-PL"/>
          </a:p>
        </c:txPr>
        <c:crossAx val="103193839"/>
        <c:crosses val="autoZero"/>
        <c:auto val="1"/>
        <c:lblAlgn val="ctr"/>
        <c:lblOffset val="100"/>
        <c:noMultiLvlLbl val="0"/>
      </c:catAx>
      <c:valAx>
        <c:axId val="103193839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10319300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latin typeface="Montserrat" panose="00000500000000000000" pitchFamily="2" charset="-18"/>
        </a:defRPr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2390044444444439"/>
          <c:y val="2.9894390528828474E-2"/>
          <c:w val="0.4388584444444445"/>
          <c:h val="0.96225554656608592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6.55076472392903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275-4E88-99BD-A0A7965972E1}"/>
                </c:ext>
              </c:extLst>
            </c:dLbl>
            <c:dLbl>
              <c:idx val="1"/>
              <c:layout>
                <c:manualLayout>
                  <c:x val="-4.1831357048747334E-3"/>
                  <c:y val="1.933460348788513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275-4E88-99BD-A0A7965972E1}"/>
                </c:ext>
              </c:extLst>
            </c:dLbl>
            <c:dLbl>
              <c:idx val="2"/>
              <c:layout>
                <c:manualLayout>
                  <c:x val="-1.3943785682916118E-3"/>
                  <c:y val="1.933460348788513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275-4E88-99BD-A0A7965972E1}"/>
                </c:ext>
              </c:extLst>
            </c:dLbl>
            <c:dLbl>
              <c:idx val="3"/>
              <c:layout>
                <c:manualLayout>
                  <c:x val="-1.3943785682916118E-3"/>
                  <c:y val="-2.45530129692648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275-4E88-99BD-A0A7965972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-18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'Dotyczy OP II'!$A$4:$A$12</c:f>
              <c:strCache>
                <c:ptCount val="9"/>
                <c:pt idx="0">
                  <c:v>wykorzystanie OZE</c:v>
                </c:pt>
                <c:pt idx="1">
                  <c:v>termo-modernizacje źródeł ciepła (np.: wymiana źródła ciepła na bardziej energooszczędne, wymiana źródła ciepła na inne o niższej emisji CO2 oraz pyłów zawieszonych i innych zanieczyszczeń)</c:v>
                </c:pt>
                <c:pt idx="2">
                  <c:v>termo-modernizacje osłony termicznej budynku (np.: ocieplanie ścian/stropu nad ostatnią kondygnacją/stropu piwnicy, wymiana okien, itp.)</c:v>
                </c:pt>
                <c:pt idx="3">
                  <c:v>modernizacje z uwagi na spełnienie wymagań technicznych (np.: wymiana instalacji elektrycznej/gazowej/wodociągowej/kanalizacyjnej, wykonanie izolacji pionowej/poziomej piwnic, poprawa ciągów wentylacyjnych)</c:v>
                </c:pt>
                <c:pt idx="4">
                  <c:v>remonty bieżące i konserwacje (np.: poszycie dachu, obróbki blacharskie, balkony, malowanie klatek, itp.)</c:v>
                </c:pt>
                <c:pt idx="5">
                  <c:v>zakup niskoemisyjnych środków transportu publicznego</c:v>
                </c:pt>
                <c:pt idx="6">
                  <c:v>budowa ścieżek rowerowych wraz z infrastruktura towarzyszącą</c:v>
                </c:pt>
                <c:pt idx="7">
                  <c:v>przebudowa układów drogowych</c:v>
                </c:pt>
                <c:pt idx="8">
                  <c:v>wymiana źródeł ciepła w indywidualnych gospodarstwach domowych</c:v>
                </c:pt>
              </c:strCache>
            </c:strRef>
          </c:cat>
          <c:val>
            <c:numRef>
              <c:f>'Dotyczy OP II'!$B$4:$B$12</c:f>
              <c:numCache>
                <c:formatCode>0.0%</c:formatCode>
                <c:ptCount val="9"/>
                <c:pt idx="0">
                  <c:v>0.65277777777777779</c:v>
                </c:pt>
                <c:pt idx="1">
                  <c:v>0.34722222222222221</c:v>
                </c:pt>
                <c:pt idx="2">
                  <c:v>0.3263888888888889</c:v>
                </c:pt>
                <c:pt idx="3">
                  <c:v>0.125</c:v>
                </c:pt>
                <c:pt idx="4">
                  <c:v>6.9444444444444448E-2</c:v>
                </c:pt>
                <c:pt idx="5">
                  <c:v>6.9444444444444448E-2</c:v>
                </c:pt>
                <c:pt idx="6">
                  <c:v>2.0833333333333332E-2</c:v>
                </c:pt>
                <c:pt idx="7">
                  <c:v>6.9444444444444441E-3</c:v>
                </c:pt>
                <c:pt idx="8">
                  <c:v>6.9444444444444441E-3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75-4E88-99BD-A0A7965972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58004672"/>
        <c:axId val="558006968"/>
      </c:barChart>
      <c:catAx>
        <c:axId val="5580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-18"/>
                <a:ea typeface="+mn-ea"/>
                <a:cs typeface="+mn-cs"/>
              </a:defRPr>
            </a:pPr>
            <a:endParaRPr lang="pl-PL"/>
          </a:p>
        </c:txPr>
        <c:crossAx val="558006968"/>
        <c:crosses val="autoZero"/>
        <c:auto val="1"/>
        <c:lblAlgn val="ctr"/>
        <c:lblOffset val="100"/>
        <c:noMultiLvlLbl val="0"/>
      </c:catAx>
      <c:valAx>
        <c:axId val="558006968"/>
        <c:scaling>
          <c:orientation val="minMax"/>
          <c:max val="0.70000000000000007"/>
        </c:scaling>
        <c:delete val="1"/>
        <c:axPos val="t"/>
        <c:numFmt formatCode="0.0%" sourceLinked="1"/>
        <c:majorTickMark val="out"/>
        <c:minorTickMark val="none"/>
        <c:tickLblPos val="nextTo"/>
        <c:crossAx val="55800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latin typeface="Montserrat" panose="00000500000000000000" pitchFamily="2" charset="-18"/>
        </a:defRPr>
      </a:pPr>
      <a:endParaRPr lang="pl-PL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807133333333335"/>
          <c:y val="0.10346784776902887"/>
          <c:w val="0.6419286666666667"/>
          <c:h val="0.8400411927675707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Przekrojowe!$B$309</c:f>
              <c:strCache>
                <c:ptCount val="1"/>
                <c:pt idx="0">
                  <c:v>OP II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-18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Przekrojowe!$A$310:$A$313</c:f>
              <c:strCache>
                <c:ptCount val="4"/>
                <c:pt idx="0">
                  <c:v>tak</c:v>
                </c:pt>
                <c:pt idx="1">
                  <c:v>trudno powiedzieć w tej chwili, ale monitorujemy trwałość rezultatów</c:v>
                </c:pt>
                <c:pt idx="2">
                  <c:v>trudno powiedzieć, bo przestaliśmy monitorować trwałość rezultatów</c:v>
                </c:pt>
                <c:pt idx="3">
                  <c:v>nie</c:v>
                </c:pt>
              </c:strCache>
            </c:strRef>
          </c:cat>
          <c:val>
            <c:numRef>
              <c:f>Przekrojowe!$B$310:$B$313</c:f>
              <c:numCache>
                <c:formatCode>0.0%</c:formatCode>
                <c:ptCount val="4"/>
                <c:pt idx="0">
                  <c:v>0.75</c:v>
                </c:pt>
                <c:pt idx="1">
                  <c:v>0.2361111111111111</c:v>
                </c:pt>
                <c:pt idx="2">
                  <c:v>1.3888888888888888E-2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7F-44A1-8C4C-20C6BA931556}"/>
            </c:ext>
          </c:extLst>
        </c:ser>
        <c:ser>
          <c:idx val="1"/>
          <c:order val="1"/>
          <c:tx>
            <c:strRef>
              <c:f>Przekrojowe!$C$309</c:f>
              <c:strCache>
                <c:ptCount val="1"/>
                <c:pt idx="0">
                  <c:v>OP III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-18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Przekrojowe!$A$310:$A$313</c:f>
              <c:strCache>
                <c:ptCount val="4"/>
                <c:pt idx="0">
                  <c:v>tak</c:v>
                </c:pt>
                <c:pt idx="1">
                  <c:v>trudno powiedzieć w tej chwili, ale monitorujemy trwałość rezultatów</c:v>
                </c:pt>
                <c:pt idx="2">
                  <c:v>trudno powiedzieć, bo przestaliśmy monitorować trwałość rezultatów</c:v>
                </c:pt>
                <c:pt idx="3">
                  <c:v>nie</c:v>
                </c:pt>
              </c:strCache>
            </c:strRef>
          </c:cat>
          <c:val>
            <c:numRef>
              <c:f>Przekrojowe!$C$310:$C$313</c:f>
              <c:numCache>
                <c:formatCode>0.0%</c:formatCode>
                <c:ptCount val="4"/>
                <c:pt idx="0">
                  <c:v>0.68181818181818177</c:v>
                </c:pt>
                <c:pt idx="1">
                  <c:v>0.22727272727272727</c:v>
                </c:pt>
                <c:pt idx="2">
                  <c:v>4.5454545454545456E-2</c:v>
                </c:pt>
                <c:pt idx="3">
                  <c:v>4.5454545454545456E-2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7F-44A1-8C4C-20C6BA931556}"/>
            </c:ext>
          </c:extLst>
        </c:ser>
        <c:ser>
          <c:idx val="2"/>
          <c:order val="2"/>
          <c:tx>
            <c:strRef>
              <c:f>Przekrojowe!$D$309</c:f>
              <c:strCache>
                <c:ptCount val="1"/>
                <c:pt idx="0">
                  <c:v>OP IV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ontserrat" panose="00000500000000000000" pitchFamily="2" charset="-18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Przekrojowe!$A$310:$A$313</c:f>
              <c:strCache>
                <c:ptCount val="4"/>
                <c:pt idx="0">
                  <c:v>tak</c:v>
                </c:pt>
                <c:pt idx="1">
                  <c:v>trudno powiedzieć w tej chwili, ale monitorujemy trwałość rezultatów</c:v>
                </c:pt>
                <c:pt idx="2">
                  <c:v>trudno powiedzieć, bo przestaliśmy monitorować trwałość rezultatów</c:v>
                </c:pt>
                <c:pt idx="3">
                  <c:v>nie</c:v>
                </c:pt>
              </c:strCache>
            </c:strRef>
          </c:cat>
          <c:val>
            <c:numRef>
              <c:f>Przekrojowe!$D$310:$D$313</c:f>
              <c:numCache>
                <c:formatCode>0.0%</c:formatCode>
                <c:ptCount val="4"/>
                <c:pt idx="0">
                  <c:v>0.8125</c:v>
                </c:pt>
                <c:pt idx="1">
                  <c:v>0.125</c:v>
                </c:pt>
                <c:pt idx="3">
                  <c:v>6.25E-2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D7F-44A1-8C4C-20C6BA9315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58004672"/>
        <c:axId val="558006968"/>
      </c:barChart>
      <c:catAx>
        <c:axId val="55800467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l"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-18"/>
                <a:ea typeface="+mn-ea"/>
                <a:cs typeface="+mn-cs"/>
              </a:defRPr>
            </a:pPr>
            <a:endParaRPr lang="pl-PL"/>
          </a:p>
        </c:txPr>
        <c:crossAx val="558006968"/>
        <c:crosses val="autoZero"/>
        <c:auto val="1"/>
        <c:lblAlgn val="ctr"/>
        <c:lblOffset val="0"/>
        <c:noMultiLvlLbl val="0"/>
      </c:catAx>
      <c:valAx>
        <c:axId val="558006968"/>
        <c:scaling>
          <c:orientation val="minMax"/>
        </c:scaling>
        <c:delete val="1"/>
        <c:axPos val="t"/>
        <c:numFmt formatCode="0.0%" sourceLinked="1"/>
        <c:majorTickMark val="out"/>
        <c:minorTickMark val="none"/>
        <c:tickLblPos val="nextTo"/>
        <c:crossAx val="558004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1785901376128195"/>
          <c:y val="1.6361184018664335E-2"/>
          <c:w val="0.37693948926359389"/>
          <c:h val="7.11800087489063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2" charset="-18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latin typeface="Montserrat" panose="00000500000000000000" pitchFamily="2" charset="-18"/>
        </a:defRPr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DE940B-D380-41A8-A0EE-1D9FFDC6D94D}" type="datetimeFigureOut">
              <a:rPr lang="pl-PL" smtClean="0"/>
              <a:t>19.01.2022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AA412-3AD5-4D98-9267-921341EF80D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4753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D5B1F4B-8E1F-4737-9778-0F05EE9581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740C5F1-6473-4A56-9CD9-54B79C7C6B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</p:spTree>
    <p:extLst>
      <p:ext uri="{BB962C8B-B14F-4D97-AF65-F5344CB8AC3E}">
        <p14:creationId xmlns:p14="http://schemas.microsoft.com/office/powerpoint/2010/main" val="1962684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8AA2530-98DF-48C5-A392-383D53D5541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12192000" cy="3429000"/>
          </a:xfrm>
          <a:custGeom>
            <a:avLst/>
            <a:gdLst>
              <a:gd name="connsiteX0" fmla="*/ 0 w 18288000"/>
              <a:gd name="connsiteY0" fmla="*/ 0 h 5143500"/>
              <a:gd name="connsiteX1" fmla="*/ 18288000 w 18288000"/>
              <a:gd name="connsiteY1" fmla="*/ 0 h 5143500"/>
              <a:gd name="connsiteX2" fmla="*/ 18288000 w 18288000"/>
              <a:gd name="connsiteY2" fmla="*/ 5143500 h 5143500"/>
              <a:gd name="connsiteX3" fmla="*/ 0 w 18288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51435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B8F57DB-DFC2-441F-B7BD-18277C4139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32681" y="2082800"/>
            <a:ext cx="2326641" cy="2326640"/>
          </a:xfrm>
          <a:custGeom>
            <a:avLst/>
            <a:gdLst>
              <a:gd name="connsiteX0" fmla="*/ 1744981 w 3489962"/>
              <a:gd name="connsiteY0" fmla="*/ 0 h 3489960"/>
              <a:gd name="connsiteX1" fmla="*/ 2978869 w 3489962"/>
              <a:gd name="connsiteY1" fmla="*/ 511093 h 3489960"/>
              <a:gd name="connsiteX2" fmla="*/ 2978869 w 3489962"/>
              <a:gd name="connsiteY2" fmla="*/ 2978867 h 3489960"/>
              <a:gd name="connsiteX3" fmla="*/ 511094 w 3489962"/>
              <a:gd name="connsiteY3" fmla="*/ 2978867 h 3489960"/>
              <a:gd name="connsiteX4" fmla="*/ 511094 w 3489962"/>
              <a:gd name="connsiteY4" fmla="*/ 511093 h 3489960"/>
              <a:gd name="connsiteX5" fmla="*/ 1744981 w 3489962"/>
              <a:gd name="connsiteY5" fmla="*/ 0 h 348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9962" h="3489960">
                <a:moveTo>
                  <a:pt x="1744981" y="0"/>
                </a:moveTo>
                <a:cubicBezTo>
                  <a:pt x="2191560" y="0"/>
                  <a:pt x="2638141" y="170365"/>
                  <a:pt x="2978869" y="511093"/>
                </a:cubicBezTo>
                <a:cubicBezTo>
                  <a:pt x="3660327" y="1192550"/>
                  <a:pt x="3660327" y="2297410"/>
                  <a:pt x="2978869" y="2978867"/>
                </a:cubicBezTo>
                <a:cubicBezTo>
                  <a:pt x="2297411" y="3660325"/>
                  <a:pt x="1192551" y="3660325"/>
                  <a:pt x="511094" y="2978867"/>
                </a:cubicBezTo>
                <a:cubicBezTo>
                  <a:pt x="-170364" y="2297410"/>
                  <a:pt x="-170364" y="1192550"/>
                  <a:pt x="511094" y="511093"/>
                </a:cubicBezTo>
                <a:cubicBezTo>
                  <a:pt x="851823" y="170365"/>
                  <a:pt x="1298402" y="0"/>
                  <a:pt x="174498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FD6A591-9510-433C-89AB-708673EDACD8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943213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25C03B1-163F-43C6-951A-3069A57B90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74406" y="1144556"/>
            <a:ext cx="4568892" cy="4568889"/>
          </a:xfrm>
          <a:custGeom>
            <a:avLst/>
            <a:gdLst>
              <a:gd name="connsiteX0" fmla="*/ 3426669 w 6853338"/>
              <a:gd name="connsiteY0" fmla="*/ 0 h 6853334"/>
              <a:gd name="connsiteX1" fmla="*/ 6853338 w 6853338"/>
              <a:gd name="connsiteY1" fmla="*/ 3426667 h 6853334"/>
              <a:gd name="connsiteX2" fmla="*/ 3426669 w 6853338"/>
              <a:gd name="connsiteY2" fmla="*/ 6853334 h 6853334"/>
              <a:gd name="connsiteX3" fmla="*/ 0 w 6853338"/>
              <a:gd name="connsiteY3" fmla="*/ 3426667 h 6853334"/>
              <a:gd name="connsiteX4" fmla="*/ 3426669 w 6853338"/>
              <a:gd name="connsiteY4" fmla="*/ 0 h 685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3338" h="6853334">
                <a:moveTo>
                  <a:pt x="3426669" y="0"/>
                </a:moveTo>
                <a:cubicBezTo>
                  <a:pt x="5319167" y="0"/>
                  <a:pt x="6853338" y="1534171"/>
                  <a:pt x="6853338" y="3426667"/>
                </a:cubicBezTo>
                <a:cubicBezTo>
                  <a:pt x="6853338" y="5319164"/>
                  <a:pt x="5319167" y="6853334"/>
                  <a:pt x="3426669" y="6853334"/>
                </a:cubicBezTo>
                <a:cubicBezTo>
                  <a:pt x="1534172" y="6853334"/>
                  <a:pt x="0" y="5319164"/>
                  <a:pt x="0" y="3426667"/>
                </a:cubicBezTo>
                <a:cubicBezTo>
                  <a:pt x="0" y="1534171"/>
                  <a:pt x="1534172" y="0"/>
                  <a:pt x="342666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11848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FF3FAF8-1F53-43E7-83C3-3568557A86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9144000"/>
              <a:gd name="connsiteY0" fmla="*/ 0 h 10287000"/>
              <a:gd name="connsiteX1" fmla="*/ 9144000 w 9144000"/>
              <a:gd name="connsiteY1" fmla="*/ 0 h 10287000"/>
              <a:gd name="connsiteX2" fmla="*/ 9144000 w 9144000"/>
              <a:gd name="connsiteY2" fmla="*/ 10287000 h 10287000"/>
              <a:gd name="connsiteX3" fmla="*/ 0 w 9144000"/>
              <a:gd name="connsiteY3" fmla="*/ 1028700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DCF63AC-44C8-4477-987A-FC544ED77A43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542163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942EA9E-4611-4DEE-8568-DAFF173359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2647" y="1295400"/>
            <a:ext cx="4267200" cy="4267200"/>
          </a:xfrm>
          <a:custGeom>
            <a:avLst/>
            <a:gdLst>
              <a:gd name="connsiteX0" fmla="*/ 3200400 w 6400800"/>
              <a:gd name="connsiteY0" fmla="*/ 0 h 6400800"/>
              <a:gd name="connsiteX1" fmla="*/ 6400800 w 6400800"/>
              <a:gd name="connsiteY1" fmla="*/ 3200400 h 6400800"/>
              <a:gd name="connsiteX2" fmla="*/ 3200400 w 6400800"/>
              <a:gd name="connsiteY2" fmla="*/ 6400800 h 6400800"/>
              <a:gd name="connsiteX3" fmla="*/ 0 w 6400800"/>
              <a:gd name="connsiteY3" fmla="*/ 3200400 h 6400800"/>
              <a:gd name="connsiteX4" fmla="*/ 3200400 w 64008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0" h="6400800">
                <a:moveTo>
                  <a:pt x="3200400" y="0"/>
                </a:moveTo>
                <a:cubicBezTo>
                  <a:pt x="4967932" y="0"/>
                  <a:pt x="6400800" y="1432868"/>
                  <a:pt x="6400800" y="3200400"/>
                </a:cubicBezTo>
                <a:cubicBezTo>
                  <a:pt x="6400800" y="4967932"/>
                  <a:pt x="4967932" y="6400800"/>
                  <a:pt x="3200400" y="6400800"/>
                </a:cubicBezTo>
                <a:cubicBezTo>
                  <a:pt x="1432868" y="6400800"/>
                  <a:pt x="0" y="4967932"/>
                  <a:pt x="0" y="3200400"/>
                </a:cubicBezTo>
                <a:cubicBezTo>
                  <a:pt x="0" y="1432868"/>
                  <a:pt x="1432868" y="0"/>
                  <a:pt x="32004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79414CE-0CEE-44B8-B4A7-470811763118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975526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A4FE4A7-B0F6-4C09-84E3-1B4299ECDA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29688" y="0"/>
            <a:ext cx="6372240" cy="6858000"/>
          </a:xfrm>
          <a:custGeom>
            <a:avLst/>
            <a:gdLst>
              <a:gd name="connsiteX0" fmla="*/ 2237743 w 9558360"/>
              <a:gd name="connsiteY0" fmla="*/ 0 h 10287000"/>
              <a:gd name="connsiteX1" fmla="*/ 9558360 w 9558360"/>
              <a:gd name="connsiteY1" fmla="*/ 0 h 10287000"/>
              <a:gd name="connsiteX2" fmla="*/ 9558360 w 9558360"/>
              <a:gd name="connsiteY2" fmla="*/ 10287000 h 10287000"/>
              <a:gd name="connsiteX3" fmla="*/ 2237745 w 9558360"/>
              <a:gd name="connsiteY3" fmla="*/ 10287000 h 10287000"/>
              <a:gd name="connsiteX4" fmla="*/ 2060518 w 9558360"/>
              <a:gd name="connsiteY4" fmla="*/ 10118030 h 10287000"/>
              <a:gd name="connsiteX5" fmla="*/ 0 w 9558360"/>
              <a:gd name="connsiteY5" fmla="*/ 5143500 h 10287000"/>
              <a:gd name="connsiteX6" fmla="*/ 2060518 w 9558360"/>
              <a:gd name="connsiteY6" fmla="*/ 168969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558360" h="10287000">
                <a:moveTo>
                  <a:pt x="2237743" y="0"/>
                </a:moveTo>
                <a:lnTo>
                  <a:pt x="9558360" y="0"/>
                </a:lnTo>
                <a:lnTo>
                  <a:pt x="9558360" y="10287000"/>
                </a:lnTo>
                <a:lnTo>
                  <a:pt x="2237745" y="10287000"/>
                </a:lnTo>
                <a:lnTo>
                  <a:pt x="2060518" y="10118030"/>
                </a:lnTo>
                <a:cubicBezTo>
                  <a:pt x="787425" y="8844936"/>
                  <a:pt x="0" y="7086174"/>
                  <a:pt x="0" y="5143500"/>
                </a:cubicBezTo>
                <a:cubicBezTo>
                  <a:pt x="0" y="3200824"/>
                  <a:pt x="787425" y="1442062"/>
                  <a:pt x="2060518" y="16896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5681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6ABDA5B-D42D-416F-A2D6-7D51FF18AB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3429000"/>
          </a:xfrm>
          <a:custGeom>
            <a:avLst/>
            <a:gdLst>
              <a:gd name="connsiteX0" fmla="*/ 0 w 18288000"/>
              <a:gd name="connsiteY0" fmla="*/ 0 h 5143500"/>
              <a:gd name="connsiteX1" fmla="*/ 18288000 w 18288000"/>
              <a:gd name="connsiteY1" fmla="*/ 0 h 5143500"/>
              <a:gd name="connsiteX2" fmla="*/ 18288000 w 18288000"/>
              <a:gd name="connsiteY2" fmla="*/ 5143500 h 5143500"/>
              <a:gd name="connsiteX3" fmla="*/ 0 w 18288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51435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FE9B3895-7373-4E9B-B51E-4C00E0426863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148136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306BCFC-5AF8-44C7-BA80-B7D7C81803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8984" y="1325436"/>
            <a:ext cx="4207131" cy="4207128"/>
          </a:xfrm>
          <a:custGeom>
            <a:avLst/>
            <a:gdLst>
              <a:gd name="connsiteX0" fmla="*/ 3155348 w 6310696"/>
              <a:gd name="connsiteY0" fmla="*/ 0 h 6310692"/>
              <a:gd name="connsiteX1" fmla="*/ 6310696 w 6310696"/>
              <a:gd name="connsiteY1" fmla="*/ 3155346 h 6310692"/>
              <a:gd name="connsiteX2" fmla="*/ 3155348 w 6310696"/>
              <a:gd name="connsiteY2" fmla="*/ 6310692 h 6310692"/>
              <a:gd name="connsiteX3" fmla="*/ 0 w 6310696"/>
              <a:gd name="connsiteY3" fmla="*/ 3155346 h 6310692"/>
              <a:gd name="connsiteX4" fmla="*/ 3155348 w 6310696"/>
              <a:gd name="connsiteY4" fmla="*/ 0 h 631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10696" h="6310692">
                <a:moveTo>
                  <a:pt x="3155348" y="0"/>
                </a:moveTo>
                <a:cubicBezTo>
                  <a:pt x="4897999" y="0"/>
                  <a:pt x="6310696" y="1412697"/>
                  <a:pt x="6310696" y="3155346"/>
                </a:cubicBezTo>
                <a:cubicBezTo>
                  <a:pt x="6310696" y="4897995"/>
                  <a:pt x="4897999" y="6310692"/>
                  <a:pt x="3155348" y="6310692"/>
                </a:cubicBezTo>
                <a:cubicBezTo>
                  <a:pt x="1412697" y="6310692"/>
                  <a:pt x="0" y="4897995"/>
                  <a:pt x="0" y="3155346"/>
                </a:cubicBezTo>
                <a:cubicBezTo>
                  <a:pt x="0" y="1412697"/>
                  <a:pt x="1412697" y="0"/>
                  <a:pt x="315534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963FC32-96CC-404D-9801-E9988BAA9889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835543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A6F2E94-EE68-42D0-AF3F-5CF4D0D9E8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252200" y="1447800"/>
            <a:ext cx="3962400" cy="3962400"/>
          </a:xfrm>
          <a:custGeom>
            <a:avLst/>
            <a:gdLst>
              <a:gd name="connsiteX0" fmla="*/ 2971800 w 5943600"/>
              <a:gd name="connsiteY0" fmla="*/ 0 h 5943600"/>
              <a:gd name="connsiteX1" fmla="*/ 5943600 w 5943600"/>
              <a:gd name="connsiteY1" fmla="*/ 2971800 h 5943600"/>
              <a:gd name="connsiteX2" fmla="*/ 2971800 w 5943600"/>
              <a:gd name="connsiteY2" fmla="*/ 5943600 h 5943600"/>
              <a:gd name="connsiteX3" fmla="*/ 0 w 5943600"/>
              <a:gd name="connsiteY3" fmla="*/ 2971800 h 5943600"/>
              <a:gd name="connsiteX4" fmla="*/ 2971800 w 5943600"/>
              <a:gd name="connsiteY4" fmla="*/ 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3600" h="5943600">
                <a:moveTo>
                  <a:pt x="2971800" y="0"/>
                </a:moveTo>
                <a:cubicBezTo>
                  <a:pt x="4613080" y="0"/>
                  <a:pt x="5943600" y="1330520"/>
                  <a:pt x="5943600" y="2971800"/>
                </a:cubicBezTo>
                <a:cubicBezTo>
                  <a:pt x="5943600" y="4613080"/>
                  <a:pt x="4613080" y="5943600"/>
                  <a:pt x="2971800" y="5943600"/>
                </a:cubicBezTo>
                <a:cubicBezTo>
                  <a:pt x="1330520" y="5943600"/>
                  <a:pt x="0" y="4613080"/>
                  <a:pt x="0" y="2971800"/>
                </a:cubicBezTo>
                <a:cubicBezTo>
                  <a:pt x="0" y="1330520"/>
                  <a:pt x="1330520" y="0"/>
                  <a:pt x="29718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64D5330-C071-4F9B-8416-44F8E0DFB2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80200" y="1447800"/>
            <a:ext cx="3962400" cy="3962400"/>
          </a:xfrm>
          <a:custGeom>
            <a:avLst/>
            <a:gdLst>
              <a:gd name="connsiteX0" fmla="*/ 2971800 w 5943600"/>
              <a:gd name="connsiteY0" fmla="*/ 0 h 5943600"/>
              <a:gd name="connsiteX1" fmla="*/ 5943600 w 5943600"/>
              <a:gd name="connsiteY1" fmla="*/ 2971800 h 5943600"/>
              <a:gd name="connsiteX2" fmla="*/ 2971800 w 5943600"/>
              <a:gd name="connsiteY2" fmla="*/ 5943600 h 5943600"/>
              <a:gd name="connsiteX3" fmla="*/ 0 w 5943600"/>
              <a:gd name="connsiteY3" fmla="*/ 2971800 h 5943600"/>
              <a:gd name="connsiteX4" fmla="*/ 2971800 w 5943600"/>
              <a:gd name="connsiteY4" fmla="*/ 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3600" h="5943600">
                <a:moveTo>
                  <a:pt x="2971800" y="0"/>
                </a:moveTo>
                <a:cubicBezTo>
                  <a:pt x="4613080" y="0"/>
                  <a:pt x="5943600" y="1330520"/>
                  <a:pt x="5943600" y="2971800"/>
                </a:cubicBezTo>
                <a:cubicBezTo>
                  <a:pt x="5943600" y="4613080"/>
                  <a:pt x="4613080" y="5943600"/>
                  <a:pt x="2971800" y="5943600"/>
                </a:cubicBezTo>
                <a:cubicBezTo>
                  <a:pt x="1330520" y="5943600"/>
                  <a:pt x="0" y="4613080"/>
                  <a:pt x="0" y="2971800"/>
                </a:cubicBezTo>
                <a:cubicBezTo>
                  <a:pt x="0" y="1330520"/>
                  <a:pt x="1330520" y="0"/>
                  <a:pt x="29718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6D143E5-E2CF-44CB-AA65-ED44809FC4F2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19340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961B6CD-3956-4A41-946B-9C0E3988A4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32200" y="1447800"/>
            <a:ext cx="3962400" cy="3962400"/>
          </a:xfrm>
          <a:custGeom>
            <a:avLst/>
            <a:gdLst>
              <a:gd name="connsiteX0" fmla="*/ 2971800 w 5943600"/>
              <a:gd name="connsiteY0" fmla="*/ 0 h 5943600"/>
              <a:gd name="connsiteX1" fmla="*/ 5943600 w 5943600"/>
              <a:gd name="connsiteY1" fmla="*/ 2971800 h 5943600"/>
              <a:gd name="connsiteX2" fmla="*/ 2971800 w 5943600"/>
              <a:gd name="connsiteY2" fmla="*/ 5943600 h 5943600"/>
              <a:gd name="connsiteX3" fmla="*/ 0 w 5943600"/>
              <a:gd name="connsiteY3" fmla="*/ 2971800 h 5943600"/>
              <a:gd name="connsiteX4" fmla="*/ 2971800 w 5943600"/>
              <a:gd name="connsiteY4" fmla="*/ 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3600" h="5943600">
                <a:moveTo>
                  <a:pt x="2971800" y="0"/>
                </a:moveTo>
                <a:cubicBezTo>
                  <a:pt x="4613080" y="0"/>
                  <a:pt x="5943600" y="1330520"/>
                  <a:pt x="5943600" y="2971800"/>
                </a:cubicBezTo>
                <a:cubicBezTo>
                  <a:pt x="5943600" y="4613080"/>
                  <a:pt x="4613080" y="5943600"/>
                  <a:pt x="2971800" y="5943600"/>
                </a:cubicBezTo>
                <a:cubicBezTo>
                  <a:pt x="1330520" y="5943600"/>
                  <a:pt x="0" y="4613080"/>
                  <a:pt x="0" y="2971800"/>
                </a:cubicBezTo>
                <a:cubicBezTo>
                  <a:pt x="0" y="1330520"/>
                  <a:pt x="1330520" y="0"/>
                  <a:pt x="29718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20EF20E-5AD2-4730-AFA7-9363D2E911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939800" y="1447800"/>
            <a:ext cx="3962400" cy="3962400"/>
          </a:xfrm>
          <a:custGeom>
            <a:avLst/>
            <a:gdLst>
              <a:gd name="connsiteX0" fmla="*/ 2971800 w 5943600"/>
              <a:gd name="connsiteY0" fmla="*/ 0 h 5943600"/>
              <a:gd name="connsiteX1" fmla="*/ 5943600 w 5943600"/>
              <a:gd name="connsiteY1" fmla="*/ 2971800 h 5943600"/>
              <a:gd name="connsiteX2" fmla="*/ 2971800 w 5943600"/>
              <a:gd name="connsiteY2" fmla="*/ 5943600 h 5943600"/>
              <a:gd name="connsiteX3" fmla="*/ 0 w 5943600"/>
              <a:gd name="connsiteY3" fmla="*/ 2971800 h 5943600"/>
              <a:gd name="connsiteX4" fmla="*/ 2971800 w 5943600"/>
              <a:gd name="connsiteY4" fmla="*/ 0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3600" h="5943600">
                <a:moveTo>
                  <a:pt x="2971800" y="0"/>
                </a:moveTo>
                <a:cubicBezTo>
                  <a:pt x="4613080" y="0"/>
                  <a:pt x="5943600" y="1330520"/>
                  <a:pt x="5943600" y="2971800"/>
                </a:cubicBezTo>
                <a:cubicBezTo>
                  <a:pt x="5943600" y="4613080"/>
                  <a:pt x="4613080" y="5943600"/>
                  <a:pt x="2971800" y="5943600"/>
                </a:cubicBezTo>
                <a:cubicBezTo>
                  <a:pt x="1330520" y="5943600"/>
                  <a:pt x="0" y="4613080"/>
                  <a:pt x="0" y="2971800"/>
                </a:cubicBezTo>
                <a:cubicBezTo>
                  <a:pt x="0" y="1330520"/>
                  <a:pt x="1330520" y="0"/>
                  <a:pt x="29718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E3E3D83-81F0-4761-B9B7-7C9342910E25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4089976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A4D44BE6-888A-4160-9F39-38ABCB96B89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71966" y="2376024"/>
            <a:ext cx="2289522" cy="2287615"/>
          </a:xfrm>
          <a:custGeom>
            <a:avLst/>
            <a:gdLst>
              <a:gd name="connsiteX0" fmla="*/ 1717141 w 3434283"/>
              <a:gd name="connsiteY0" fmla="*/ 0 h 3431423"/>
              <a:gd name="connsiteX1" fmla="*/ 3434283 w 3434283"/>
              <a:gd name="connsiteY1" fmla="*/ 1715712 h 3431423"/>
              <a:gd name="connsiteX2" fmla="*/ 1717141 w 3434283"/>
              <a:gd name="connsiteY2" fmla="*/ 3431423 h 3431423"/>
              <a:gd name="connsiteX3" fmla="*/ 0 w 3434283"/>
              <a:gd name="connsiteY3" fmla="*/ 1715712 h 3431423"/>
              <a:gd name="connsiteX4" fmla="*/ 1717141 w 3434283"/>
              <a:gd name="connsiteY4" fmla="*/ 0 h 3431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4283" h="3431423">
                <a:moveTo>
                  <a:pt x="1717141" y="0"/>
                </a:moveTo>
                <a:cubicBezTo>
                  <a:pt x="2665493" y="0"/>
                  <a:pt x="3434283" y="768151"/>
                  <a:pt x="3434283" y="1715712"/>
                </a:cubicBezTo>
                <a:cubicBezTo>
                  <a:pt x="3434283" y="2663274"/>
                  <a:pt x="2665493" y="3431423"/>
                  <a:pt x="1717141" y="3431423"/>
                </a:cubicBezTo>
                <a:cubicBezTo>
                  <a:pt x="768790" y="3431423"/>
                  <a:pt x="0" y="2663274"/>
                  <a:pt x="0" y="1715712"/>
                </a:cubicBezTo>
                <a:cubicBezTo>
                  <a:pt x="0" y="768151"/>
                  <a:pt x="768790" y="0"/>
                  <a:pt x="171714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50943B2-2D11-4F00-AC25-9678483B6A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66692" y="2091712"/>
            <a:ext cx="2858621" cy="2856239"/>
          </a:xfrm>
          <a:custGeom>
            <a:avLst/>
            <a:gdLst>
              <a:gd name="connsiteX0" fmla="*/ 2143966 w 4287932"/>
              <a:gd name="connsiteY0" fmla="*/ 0 h 4284358"/>
              <a:gd name="connsiteX1" fmla="*/ 4287932 w 4287932"/>
              <a:gd name="connsiteY1" fmla="*/ 2142179 h 4284358"/>
              <a:gd name="connsiteX2" fmla="*/ 2143966 w 4287932"/>
              <a:gd name="connsiteY2" fmla="*/ 4284358 h 4284358"/>
              <a:gd name="connsiteX3" fmla="*/ 0 w 4287932"/>
              <a:gd name="connsiteY3" fmla="*/ 2142179 h 4284358"/>
              <a:gd name="connsiteX4" fmla="*/ 2143966 w 4287932"/>
              <a:gd name="connsiteY4" fmla="*/ 0 h 4284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932" h="4284358">
                <a:moveTo>
                  <a:pt x="2143966" y="0"/>
                </a:moveTo>
                <a:cubicBezTo>
                  <a:pt x="3328046" y="0"/>
                  <a:pt x="4287932" y="959086"/>
                  <a:pt x="4287932" y="2142179"/>
                </a:cubicBezTo>
                <a:cubicBezTo>
                  <a:pt x="4287932" y="3325272"/>
                  <a:pt x="3328046" y="4284358"/>
                  <a:pt x="2143966" y="4284358"/>
                </a:cubicBezTo>
                <a:cubicBezTo>
                  <a:pt x="959886" y="4284358"/>
                  <a:pt x="0" y="3325272"/>
                  <a:pt x="0" y="2142179"/>
                </a:cubicBezTo>
                <a:cubicBezTo>
                  <a:pt x="0" y="959086"/>
                  <a:pt x="959886" y="0"/>
                  <a:pt x="214396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E7D9504-9D1F-4CF2-BC1E-384D8F4FCA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30517" y="2376027"/>
            <a:ext cx="2289523" cy="2287615"/>
          </a:xfrm>
          <a:custGeom>
            <a:avLst/>
            <a:gdLst>
              <a:gd name="connsiteX0" fmla="*/ 1717143 w 3434284"/>
              <a:gd name="connsiteY0" fmla="*/ 0 h 3431423"/>
              <a:gd name="connsiteX1" fmla="*/ 3434284 w 3434284"/>
              <a:gd name="connsiteY1" fmla="*/ 1715712 h 3431423"/>
              <a:gd name="connsiteX2" fmla="*/ 1717143 w 3434284"/>
              <a:gd name="connsiteY2" fmla="*/ 3431423 h 3431423"/>
              <a:gd name="connsiteX3" fmla="*/ 0 w 3434284"/>
              <a:gd name="connsiteY3" fmla="*/ 1715712 h 3431423"/>
              <a:gd name="connsiteX4" fmla="*/ 1717143 w 3434284"/>
              <a:gd name="connsiteY4" fmla="*/ 0 h 3431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4284" h="3431423">
                <a:moveTo>
                  <a:pt x="1717143" y="0"/>
                </a:moveTo>
                <a:cubicBezTo>
                  <a:pt x="2665494" y="0"/>
                  <a:pt x="3434284" y="768151"/>
                  <a:pt x="3434284" y="1715712"/>
                </a:cubicBezTo>
                <a:cubicBezTo>
                  <a:pt x="3434284" y="2663274"/>
                  <a:pt x="2665494" y="3431423"/>
                  <a:pt x="1717143" y="3431423"/>
                </a:cubicBezTo>
                <a:cubicBezTo>
                  <a:pt x="768791" y="3431423"/>
                  <a:pt x="0" y="2663274"/>
                  <a:pt x="0" y="1715712"/>
                </a:cubicBezTo>
                <a:cubicBezTo>
                  <a:pt x="0" y="768151"/>
                  <a:pt x="768791" y="0"/>
                  <a:pt x="171714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1B5A31A-DCCE-4C4E-B3F0-4D9525DE1EDA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296570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C8E6374-CD8E-4FC2-92F6-34D453337A3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93720" y="0"/>
            <a:ext cx="7058826" cy="6858000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901F8C-60B1-46DD-B4B7-004CD0BBC3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01545AC5-6F51-4051-A838-CAB1DF6B3E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1873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EFD5C7B-3389-4D0E-A306-104BD99B17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8928" y="1241535"/>
            <a:ext cx="2105373" cy="2105371"/>
          </a:xfrm>
          <a:custGeom>
            <a:avLst/>
            <a:gdLst>
              <a:gd name="connsiteX0" fmla="*/ 1579030 w 3158060"/>
              <a:gd name="connsiteY0" fmla="*/ 0 h 3158057"/>
              <a:gd name="connsiteX1" fmla="*/ 3158060 w 3158060"/>
              <a:gd name="connsiteY1" fmla="*/ 1579029 h 3158057"/>
              <a:gd name="connsiteX2" fmla="*/ 1579030 w 3158060"/>
              <a:gd name="connsiteY2" fmla="*/ 3158057 h 3158057"/>
              <a:gd name="connsiteX3" fmla="*/ 0 w 3158060"/>
              <a:gd name="connsiteY3" fmla="*/ 1579029 h 3158057"/>
              <a:gd name="connsiteX4" fmla="*/ 1579030 w 3158060"/>
              <a:gd name="connsiteY4" fmla="*/ 0 h 315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8060" h="3158057">
                <a:moveTo>
                  <a:pt x="1579030" y="0"/>
                </a:moveTo>
                <a:cubicBezTo>
                  <a:pt x="2451104" y="0"/>
                  <a:pt x="3158060" y="706955"/>
                  <a:pt x="3158060" y="1579029"/>
                </a:cubicBezTo>
                <a:cubicBezTo>
                  <a:pt x="3158060" y="2451102"/>
                  <a:pt x="2451104" y="3158057"/>
                  <a:pt x="1579030" y="3158057"/>
                </a:cubicBezTo>
                <a:cubicBezTo>
                  <a:pt x="706956" y="3158057"/>
                  <a:pt x="0" y="2451102"/>
                  <a:pt x="0" y="1579029"/>
                </a:cubicBezTo>
                <a:cubicBezTo>
                  <a:pt x="0" y="706955"/>
                  <a:pt x="706956" y="0"/>
                  <a:pt x="157903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ACD8C52-904A-498C-A6A1-C3085DC246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25054" y="1238823"/>
            <a:ext cx="2105373" cy="2105371"/>
          </a:xfrm>
          <a:custGeom>
            <a:avLst/>
            <a:gdLst>
              <a:gd name="connsiteX0" fmla="*/ 1579030 w 3158060"/>
              <a:gd name="connsiteY0" fmla="*/ 0 h 3158057"/>
              <a:gd name="connsiteX1" fmla="*/ 3158060 w 3158060"/>
              <a:gd name="connsiteY1" fmla="*/ 1579029 h 3158057"/>
              <a:gd name="connsiteX2" fmla="*/ 1579030 w 3158060"/>
              <a:gd name="connsiteY2" fmla="*/ 3158057 h 3158057"/>
              <a:gd name="connsiteX3" fmla="*/ 0 w 3158060"/>
              <a:gd name="connsiteY3" fmla="*/ 1579029 h 3158057"/>
              <a:gd name="connsiteX4" fmla="*/ 1579030 w 3158060"/>
              <a:gd name="connsiteY4" fmla="*/ 0 h 315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8060" h="3158057">
                <a:moveTo>
                  <a:pt x="1579030" y="0"/>
                </a:moveTo>
                <a:cubicBezTo>
                  <a:pt x="2451104" y="0"/>
                  <a:pt x="3158060" y="706955"/>
                  <a:pt x="3158060" y="1579029"/>
                </a:cubicBezTo>
                <a:cubicBezTo>
                  <a:pt x="3158060" y="2451102"/>
                  <a:pt x="2451104" y="3158057"/>
                  <a:pt x="1579030" y="3158057"/>
                </a:cubicBezTo>
                <a:cubicBezTo>
                  <a:pt x="706956" y="3158057"/>
                  <a:pt x="0" y="2451102"/>
                  <a:pt x="0" y="1579029"/>
                </a:cubicBezTo>
                <a:cubicBezTo>
                  <a:pt x="0" y="706955"/>
                  <a:pt x="706956" y="0"/>
                  <a:pt x="157903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73F01AD-F341-446C-8410-27F1BD09DA0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48928" y="3519234"/>
            <a:ext cx="2105373" cy="2105371"/>
          </a:xfrm>
          <a:custGeom>
            <a:avLst/>
            <a:gdLst>
              <a:gd name="connsiteX0" fmla="*/ 1579030 w 3158060"/>
              <a:gd name="connsiteY0" fmla="*/ 0 h 3158057"/>
              <a:gd name="connsiteX1" fmla="*/ 3158060 w 3158060"/>
              <a:gd name="connsiteY1" fmla="*/ 1579029 h 3158057"/>
              <a:gd name="connsiteX2" fmla="*/ 1579030 w 3158060"/>
              <a:gd name="connsiteY2" fmla="*/ 3158057 h 3158057"/>
              <a:gd name="connsiteX3" fmla="*/ 0 w 3158060"/>
              <a:gd name="connsiteY3" fmla="*/ 1579029 h 3158057"/>
              <a:gd name="connsiteX4" fmla="*/ 1579030 w 3158060"/>
              <a:gd name="connsiteY4" fmla="*/ 0 h 315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8060" h="3158057">
                <a:moveTo>
                  <a:pt x="1579030" y="0"/>
                </a:moveTo>
                <a:cubicBezTo>
                  <a:pt x="2451104" y="0"/>
                  <a:pt x="3158060" y="706955"/>
                  <a:pt x="3158060" y="1579029"/>
                </a:cubicBezTo>
                <a:cubicBezTo>
                  <a:pt x="3158060" y="2451102"/>
                  <a:pt x="2451104" y="3158057"/>
                  <a:pt x="1579030" y="3158057"/>
                </a:cubicBezTo>
                <a:cubicBezTo>
                  <a:pt x="706956" y="3158057"/>
                  <a:pt x="0" y="2451102"/>
                  <a:pt x="0" y="1579029"/>
                </a:cubicBezTo>
                <a:cubicBezTo>
                  <a:pt x="0" y="706955"/>
                  <a:pt x="706956" y="0"/>
                  <a:pt x="157903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2BF31E1-50EA-4371-8E38-BF32C601C61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5054" y="3516522"/>
            <a:ext cx="2105373" cy="2105371"/>
          </a:xfrm>
          <a:custGeom>
            <a:avLst/>
            <a:gdLst>
              <a:gd name="connsiteX0" fmla="*/ 1579030 w 3158060"/>
              <a:gd name="connsiteY0" fmla="*/ 0 h 3158057"/>
              <a:gd name="connsiteX1" fmla="*/ 3158060 w 3158060"/>
              <a:gd name="connsiteY1" fmla="*/ 1579029 h 3158057"/>
              <a:gd name="connsiteX2" fmla="*/ 1579030 w 3158060"/>
              <a:gd name="connsiteY2" fmla="*/ 3158057 h 3158057"/>
              <a:gd name="connsiteX3" fmla="*/ 0 w 3158060"/>
              <a:gd name="connsiteY3" fmla="*/ 1579029 h 3158057"/>
              <a:gd name="connsiteX4" fmla="*/ 1579030 w 3158060"/>
              <a:gd name="connsiteY4" fmla="*/ 0 h 315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8060" h="3158057">
                <a:moveTo>
                  <a:pt x="1579030" y="0"/>
                </a:moveTo>
                <a:cubicBezTo>
                  <a:pt x="2451104" y="0"/>
                  <a:pt x="3158060" y="706955"/>
                  <a:pt x="3158060" y="1579029"/>
                </a:cubicBezTo>
                <a:cubicBezTo>
                  <a:pt x="3158060" y="2451102"/>
                  <a:pt x="2451104" y="3158057"/>
                  <a:pt x="1579030" y="3158057"/>
                </a:cubicBezTo>
                <a:cubicBezTo>
                  <a:pt x="706956" y="3158057"/>
                  <a:pt x="0" y="2451102"/>
                  <a:pt x="0" y="1579029"/>
                </a:cubicBezTo>
                <a:cubicBezTo>
                  <a:pt x="0" y="706955"/>
                  <a:pt x="706956" y="0"/>
                  <a:pt x="157903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672DCB0A-FB70-4929-9E1C-042F0BD28C53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9607677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6A6ABD3B-895B-49C5-ADD9-EDCC8564FE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17785" y="1186025"/>
            <a:ext cx="1425845" cy="1425844"/>
          </a:xfrm>
          <a:custGeom>
            <a:avLst/>
            <a:gdLst>
              <a:gd name="connsiteX0" fmla="*/ 1069384 w 2138768"/>
              <a:gd name="connsiteY0" fmla="*/ 0 h 2138766"/>
              <a:gd name="connsiteX1" fmla="*/ 2138768 w 2138768"/>
              <a:gd name="connsiteY1" fmla="*/ 1069383 h 2138766"/>
              <a:gd name="connsiteX2" fmla="*/ 1069384 w 2138768"/>
              <a:gd name="connsiteY2" fmla="*/ 2138766 h 2138766"/>
              <a:gd name="connsiteX3" fmla="*/ 0 w 2138768"/>
              <a:gd name="connsiteY3" fmla="*/ 1069383 h 2138766"/>
              <a:gd name="connsiteX4" fmla="*/ 1069384 w 2138768"/>
              <a:gd name="connsiteY4" fmla="*/ 0 h 21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8768" h="2138766">
                <a:moveTo>
                  <a:pt x="1069384" y="0"/>
                </a:moveTo>
                <a:cubicBezTo>
                  <a:pt x="1659988" y="0"/>
                  <a:pt x="2138768" y="478779"/>
                  <a:pt x="2138768" y="1069383"/>
                </a:cubicBezTo>
                <a:cubicBezTo>
                  <a:pt x="2138768" y="1659987"/>
                  <a:pt x="1659988" y="2138766"/>
                  <a:pt x="1069384" y="2138766"/>
                </a:cubicBezTo>
                <a:cubicBezTo>
                  <a:pt x="478780" y="2138766"/>
                  <a:pt x="0" y="1659987"/>
                  <a:pt x="0" y="1069383"/>
                </a:cubicBezTo>
                <a:cubicBezTo>
                  <a:pt x="0" y="478779"/>
                  <a:pt x="478780" y="0"/>
                  <a:pt x="106938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B7736B4A-1C28-4609-8CCE-639F425DB4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55366" y="1186025"/>
            <a:ext cx="1425845" cy="1425844"/>
          </a:xfrm>
          <a:custGeom>
            <a:avLst/>
            <a:gdLst>
              <a:gd name="connsiteX0" fmla="*/ 1069384 w 2138768"/>
              <a:gd name="connsiteY0" fmla="*/ 0 h 2138766"/>
              <a:gd name="connsiteX1" fmla="*/ 2138768 w 2138768"/>
              <a:gd name="connsiteY1" fmla="*/ 1069383 h 2138766"/>
              <a:gd name="connsiteX2" fmla="*/ 1069384 w 2138768"/>
              <a:gd name="connsiteY2" fmla="*/ 2138766 h 2138766"/>
              <a:gd name="connsiteX3" fmla="*/ 0 w 2138768"/>
              <a:gd name="connsiteY3" fmla="*/ 1069383 h 2138766"/>
              <a:gd name="connsiteX4" fmla="*/ 1069384 w 2138768"/>
              <a:gd name="connsiteY4" fmla="*/ 0 h 21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8768" h="2138766">
                <a:moveTo>
                  <a:pt x="1069384" y="0"/>
                </a:moveTo>
                <a:cubicBezTo>
                  <a:pt x="1659988" y="0"/>
                  <a:pt x="2138768" y="478779"/>
                  <a:pt x="2138768" y="1069383"/>
                </a:cubicBezTo>
                <a:cubicBezTo>
                  <a:pt x="2138768" y="1659987"/>
                  <a:pt x="1659988" y="2138766"/>
                  <a:pt x="1069384" y="2138766"/>
                </a:cubicBezTo>
                <a:cubicBezTo>
                  <a:pt x="478780" y="2138766"/>
                  <a:pt x="0" y="1659987"/>
                  <a:pt x="0" y="1069383"/>
                </a:cubicBezTo>
                <a:cubicBezTo>
                  <a:pt x="0" y="478779"/>
                  <a:pt x="478780" y="0"/>
                  <a:pt x="106938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3DAF8DD4-ED46-48B3-824B-EF2089CD5B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92219" y="1186025"/>
            <a:ext cx="1425845" cy="1425844"/>
          </a:xfrm>
          <a:custGeom>
            <a:avLst/>
            <a:gdLst>
              <a:gd name="connsiteX0" fmla="*/ 1069384 w 2138768"/>
              <a:gd name="connsiteY0" fmla="*/ 0 h 2138766"/>
              <a:gd name="connsiteX1" fmla="*/ 2138768 w 2138768"/>
              <a:gd name="connsiteY1" fmla="*/ 1069383 h 2138766"/>
              <a:gd name="connsiteX2" fmla="*/ 1069384 w 2138768"/>
              <a:gd name="connsiteY2" fmla="*/ 2138766 h 2138766"/>
              <a:gd name="connsiteX3" fmla="*/ 0 w 2138768"/>
              <a:gd name="connsiteY3" fmla="*/ 1069383 h 2138766"/>
              <a:gd name="connsiteX4" fmla="*/ 1069384 w 2138768"/>
              <a:gd name="connsiteY4" fmla="*/ 0 h 21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8768" h="2138766">
                <a:moveTo>
                  <a:pt x="1069384" y="0"/>
                </a:moveTo>
                <a:cubicBezTo>
                  <a:pt x="1659988" y="0"/>
                  <a:pt x="2138768" y="478779"/>
                  <a:pt x="2138768" y="1069383"/>
                </a:cubicBezTo>
                <a:cubicBezTo>
                  <a:pt x="2138768" y="1659987"/>
                  <a:pt x="1659988" y="2138766"/>
                  <a:pt x="1069384" y="2138766"/>
                </a:cubicBezTo>
                <a:cubicBezTo>
                  <a:pt x="478780" y="2138766"/>
                  <a:pt x="0" y="1659987"/>
                  <a:pt x="0" y="1069383"/>
                </a:cubicBezTo>
                <a:cubicBezTo>
                  <a:pt x="0" y="478779"/>
                  <a:pt x="478780" y="0"/>
                  <a:pt x="106938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F584A389-975C-48E8-84DC-E41B2A5253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17785" y="2710104"/>
            <a:ext cx="1425845" cy="1425844"/>
          </a:xfrm>
          <a:custGeom>
            <a:avLst/>
            <a:gdLst>
              <a:gd name="connsiteX0" fmla="*/ 1069384 w 2138768"/>
              <a:gd name="connsiteY0" fmla="*/ 0 h 2138766"/>
              <a:gd name="connsiteX1" fmla="*/ 2138768 w 2138768"/>
              <a:gd name="connsiteY1" fmla="*/ 1069383 h 2138766"/>
              <a:gd name="connsiteX2" fmla="*/ 1069384 w 2138768"/>
              <a:gd name="connsiteY2" fmla="*/ 2138766 h 2138766"/>
              <a:gd name="connsiteX3" fmla="*/ 0 w 2138768"/>
              <a:gd name="connsiteY3" fmla="*/ 1069383 h 2138766"/>
              <a:gd name="connsiteX4" fmla="*/ 1069384 w 2138768"/>
              <a:gd name="connsiteY4" fmla="*/ 0 h 21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8768" h="2138766">
                <a:moveTo>
                  <a:pt x="1069384" y="0"/>
                </a:moveTo>
                <a:cubicBezTo>
                  <a:pt x="1659988" y="0"/>
                  <a:pt x="2138768" y="478779"/>
                  <a:pt x="2138768" y="1069383"/>
                </a:cubicBezTo>
                <a:cubicBezTo>
                  <a:pt x="2138768" y="1659987"/>
                  <a:pt x="1659988" y="2138766"/>
                  <a:pt x="1069384" y="2138766"/>
                </a:cubicBezTo>
                <a:cubicBezTo>
                  <a:pt x="478780" y="2138766"/>
                  <a:pt x="0" y="1659987"/>
                  <a:pt x="0" y="1069383"/>
                </a:cubicBezTo>
                <a:cubicBezTo>
                  <a:pt x="0" y="478779"/>
                  <a:pt x="478780" y="0"/>
                  <a:pt x="106938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4EC3F382-EB41-4924-A818-18AF350F86B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55366" y="2710104"/>
            <a:ext cx="1425845" cy="1425844"/>
          </a:xfrm>
          <a:custGeom>
            <a:avLst/>
            <a:gdLst>
              <a:gd name="connsiteX0" fmla="*/ 1069384 w 2138768"/>
              <a:gd name="connsiteY0" fmla="*/ 0 h 2138766"/>
              <a:gd name="connsiteX1" fmla="*/ 2138768 w 2138768"/>
              <a:gd name="connsiteY1" fmla="*/ 1069383 h 2138766"/>
              <a:gd name="connsiteX2" fmla="*/ 1069384 w 2138768"/>
              <a:gd name="connsiteY2" fmla="*/ 2138766 h 2138766"/>
              <a:gd name="connsiteX3" fmla="*/ 0 w 2138768"/>
              <a:gd name="connsiteY3" fmla="*/ 1069383 h 2138766"/>
              <a:gd name="connsiteX4" fmla="*/ 1069384 w 2138768"/>
              <a:gd name="connsiteY4" fmla="*/ 0 h 21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8768" h="2138766">
                <a:moveTo>
                  <a:pt x="1069384" y="0"/>
                </a:moveTo>
                <a:cubicBezTo>
                  <a:pt x="1659988" y="0"/>
                  <a:pt x="2138768" y="478779"/>
                  <a:pt x="2138768" y="1069383"/>
                </a:cubicBezTo>
                <a:cubicBezTo>
                  <a:pt x="2138768" y="1659987"/>
                  <a:pt x="1659988" y="2138766"/>
                  <a:pt x="1069384" y="2138766"/>
                </a:cubicBezTo>
                <a:cubicBezTo>
                  <a:pt x="478780" y="2138766"/>
                  <a:pt x="0" y="1659987"/>
                  <a:pt x="0" y="1069383"/>
                </a:cubicBezTo>
                <a:cubicBezTo>
                  <a:pt x="0" y="478779"/>
                  <a:pt x="478780" y="0"/>
                  <a:pt x="106938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558708C4-2258-4B85-A61F-5F56929BFA3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692219" y="2710104"/>
            <a:ext cx="1425845" cy="1425844"/>
          </a:xfrm>
          <a:custGeom>
            <a:avLst/>
            <a:gdLst>
              <a:gd name="connsiteX0" fmla="*/ 1069384 w 2138768"/>
              <a:gd name="connsiteY0" fmla="*/ 0 h 2138766"/>
              <a:gd name="connsiteX1" fmla="*/ 2138768 w 2138768"/>
              <a:gd name="connsiteY1" fmla="*/ 1069383 h 2138766"/>
              <a:gd name="connsiteX2" fmla="*/ 1069384 w 2138768"/>
              <a:gd name="connsiteY2" fmla="*/ 2138766 h 2138766"/>
              <a:gd name="connsiteX3" fmla="*/ 0 w 2138768"/>
              <a:gd name="connsiteY3" fmla="*/ 1069383 h 2138766"/>
              <a:gd name="connsiteX4" fmla="*/ 1069384 w 2138768"/>
              <a:gd name="connsiteY4" fmla="*/ 0 h 21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8768" h="2138766">
                <a:moveTo>
                  <a:pt x="1069384" y="0"/>
                </a:moveTo>
                <a:cubicBezTo>
                  <a:pt x="1659988" y="0"/>
                  <a:pt x="2138768" y="478779"/>
                  <a:pt x="2138768" y="1069383"/>
                </a:cubicBezTo>
                <a:cubicBezTo>
                  <a:pt x="2138768" y="1659987"/>
                  <a:pt x="1659988" y="2138766"/>
                  <a:pt x="1069384" y="2138766"/>
                </a:cubicBezTo>
                <a:cubicBezTo>
                  <a:pt x="478780" y="2138766"/>
                  <a:pt x="0" y="1659987"/>
                  <a:pt x="0" y="1069383"/>
                </a:cubicBezTo>
                <a:cubicBezTo>
                  <a:pt x="0" y="478779"/>
                  <a:pt x="478780" y="0"/>
                  <a:pt x="106938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09AF5FB4-02BB-4E42-88CE-0895A5E556B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17785" y="4246131"/>
            <a:ext cx="1425845" cy="1425844"/>
          </a:xfrm>
          <a:custGeom>
            <a:avLst/>
            <a:gdLst>
              <a:gd name="connsiteX0" fmla="*/ 1069384 w 2138768"/>
              <a:gd name="connsiteY0" fmla="*/ 0 h 2138766"/>
              <a:gd name="connsiteX1" fmla="*/ 2138768 w 2138768"/>
              <a:gd name="connsiteY1" fmla="*/ 1069383 h 2138766"/>
              <a:gd name="connsiteX2" fmla="*/ 1069384 w 2138768"/>
              <a:gd name="connsiteY2" fmla="*/ 2138766 h 2138766"/>
              <a:gd name="connsiteX3" fmla="*/ 0 w 2138768"/>
              <a:gd name="connsiteY3" fmla="*/ 1069383 h 2138766"/>
              <a:gd name="connsiteX4" fmla="*/ 1069384 w 2138768"/>
              <a:gd name="connsiteY4" fmla="*/ 0 h 21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8768" h="2138766">
                <a:moveTo>
                  <a:pt x="1069384" y="0"/>
                </a:moveTo>
                <a:cubicBezTo>
                  <a:pt x="1659988" y="0"/>
                  <a:pt x="2138768" y="478779"/>
                  <a:pt x="2138768" y="1069383"/>
                </a:cubicBezTo>
                <a:cubicBezTo>
                  <a:pt x="2138768" y="1659987"/>
                  <a:pt x="1659988" y="2138766"/>
                  <a:pt x="1069384" y="2138766"/>
                </a:cubicBezTo>
                <a:cubicBezTo>
                  <a:pt x="478780" y="2138766"/>
                  <a:pt x="0" y="1659987"/>
                  <a:pt x="0" y="1069383"/>
                </a:cubicBezTo>
                <a:cubicBezTo>
                  <a:pt x="0" y="478779"/>
                  <a:pt x="478780" y="0"/>
                  <a:pt x="106938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C4298122-2E8B-4558-8DFF-440DDA1E78E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155366" y="4246131"/>
            <a:ext cx="1425845" cy="1425844"/>
          </a:xfrm>
          <a:custGeom>
            <a:avLst/>
            <a:gdLst>
              <a:gd name="connsiteX0" fmla="*/ 1069384 w 2138768"/>
              <a:gd name="connsiteY0" fmla="*/ 0 h 2138766"/>
              <a:gd name="connsiteX1" fmla="*/ 2138768 w 2138768"/>
              <a:gd name="connsiteY1" fmla="*/ 1069383 h 2138766"/>
              <a:gd name="connsiteX2" fmla="*/ 1069384 w 2138768"/>
              <a:gd name="connsiteY2" fmla="*/ 2138766 h 2138766"/>
              <a:gd name="connsiteX3" fmla="*/ 0 w 2138768"/>
              <a:gd name="connsiteY3" fmla="*/ 1069383 h 2138766"/>
              <a:gd name="connsiteX4" fmla="*/ 1069384 w 2138768"/>
              <a:gd name="connsiteY4" fmla="*/ 0 h 21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8768" h="2138766">
                <a:moveTo>
                  <a:pt x="1069384" y="0"/>
                </a:moveTo>
                <a:cubicBezTo>
                  <a:pt x="1659988" y="0"/>
                  <a:pt x="2138768" y="478779"/>
                  <a:pt x="2138768" y="1069383"/>
                </a:cubicBezTo>
                <a:cubicBezTo>
                  <a:pt x="2138768" y="1659987"/>
                  <a:pt x="1659988" y="2138766"/>
                  <a:pt x="1069384" y="2138766"/>
                </a:cubicBezTo>
                <a:cubicBezTo>
                  <a:pt x="478780" y="2138766"/>
                  <a:pt x="0" y="1659987"/>
                  <a:pt x="0" y="1069383"/>
                </a:cubicBezTo>
                <a:cubicBezTo>
                  <a:pt x="0" y="478779"/>
                  <a:pt x="478780" y="0"/>
                  <a:pt x="106938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9723B257-A7BE-4916-9D7F-6D5E5AD433B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692219" y="4246131"/>
            <a:ext cx="1425845" cy="1425844"/>
          </a:xfrm>
          <a:custGeom>
            <a:avLst/>
            <a:gdLst>
              <a:gd name="connsiteX0" fmla="*/ 1069384 w 2138768"/>
              <a:gd name="connsiteY0" fmla="*/ 0 h 2138766"/>
              <a:gd name="connsiteX1" fmla="*/ 2138768 w 2138768"/>
              <a:gd name="connsiteY1" fmla="*/ 1069383 h 2138766"/>
              <a:gd name="connsiteX2" fmla="*/ 1069384 w 2138768"/>
              <a:gd name="connsiteY2" fmla="*/ 2138766 h 2138766"/>
              <a:gd name="connsiteX3" fmla="*/ 0 w 2138768"/>
              <a:gd name="connsiteY3" fmla="*/ 1069383 h 2138766"/>
              <a:gd name="connsiteX4" fmla="*/ 1069384 w 2138768"/>
              <a:gd name="connsiteY4" fmla="*/ 0 h 2138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8768" h="2138766">
                <a:moveTo>
                  <a:pt x="1069384" y="0"/>
                </a:moveTo>
                <a:cubicBezTo>
                  <a:pt x="1659988" y="0"/>
                  <a:pt x="2138768" y="478779"/>
                  <a:pt x="2138768" y="1069383"/>
                </a:cubicBezTo>
                <a:cubicBezTo>
                  <a:pt x="2138768" y="1659987"/>
                  <a:pt x="1659988" y="2138766"/>
                  <a:pt x="1069384" y="2138766"/>
                </a:cubicBezTo>
                <a:cubicBezTo>
                  <a:pt x="478780" y="2138766"/>
                  <a:pt x="0" y="1659987"/>
                  <a:pt x="0" y="1069383"/>
                </a:cubicBezTo>
                <a:cubicBezTo>
                  <a:pt x="0" y="478779"/>
                  <a:pt x="478780" y="0"/>
                  <a:pt x="106938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BC8828A-6D4A-4AA5-B0B8-06EB6A7148AB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918050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C66950B-809C-4FE7-802E-809F0D53B7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8897" y="2031563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4518EEDC-6FDA-4D8E-9418-F2E70062FC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07532" y="2031563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F27128C6-93CA-48C7-B8C8-27AE2633301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46167" y="2031563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972A9851-FC48-4312-B671-1198624834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84801" y="2031563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082CCC60-BA96-4377-952F-60E29982BE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23436" y="2031563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0E281818-3E19-4B46-9C27-19EB08B9232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62071" y="2031563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08E19B2A-53BA-4BE8-847B-D508CB22185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000704" y="2031563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298791F0-A4B2-43A0-9C1C-704B24BB1E3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68897" y="3570997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82F23CEB-73BE-48BD-9122-156797750E8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307532" y="3570997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27B5FD85-F156-4542-9A03-623AF97FFFF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846167" y="3570997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C0F347F2-1FDC-4CA8-B69B-3C40F6CF2A2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384801" y="3570997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3E0920B5-D2E7-45E2-9A63-8B0355EC373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923436" y="3570997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54ED077D-263A-49B1-BF71-77B1D34FA0A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462071" y="3570997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FA793E15-3C3B-46AB-989A-7BE430BD0AB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000704" y="3570997"/>
            <a:ext cx="1422399" cy="1422399"/>
          </a:xfrm>
          <a:custGeom>
            <a:avLst/>
            <a:gdLst>
              <a:gd name="connsiteX0" fmla="*/ 1066799 w 2133598"/>
              <a:gd name="connsiteY0" fmla="*/ 0 h 2133598"/>
              <a:gd name="connsiteX1" fmla="*/ 2133598 w 2133598"/>
              <a:gd name="connsiteY1" fmla="*/ 1066799 h 2133598"/>
              <a:gd name="connsiteX2" fmla="*/ 1066799 w 2133598"/>
              <a:gd name="connsiteY2" fmla="*/ 2133598 h 2133598"/>
              <a:gd name="connsiteX3" fmla="*/ 0 w 2133598"/>
              <a:gd name="connsiteY3" fmla="*/ 1066799 h 2133598"/>
              <a:gd name="connsiteX4" fmla="*/ 1066799 w 2133598"/>
              <a:gd name="connsiteY4" fmla="*/ 0 h 213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598" h="2133598">
                <a:moveTo>
                  <a:pt x="1066799" y="0"/>
                </a:moveTo>
                <a:cubicBezTo>
                  <a:pt x="1655976" y="0"/>
                  <a:pt x="2133598" y="477622"/>
                  <a:pt x="2133598" y="1066799"/>
                </a:cubicBezTo>
                <a:cubicBezTo>
                  <a:pt x="2133598" y="1655976"/>
                  <a:pt x="1655976" y="2133598"/>
                  <a:pt x="1066799" y="2133598"/>
                </a:cubicBezTo>
                <a:cubicBezTo>
                  <a:pt x="477622" y="2133598"/>
                  <a:pt x="0" y="1655976"/>
                  <a:pt x="0" y="1066799"/>
                </a:cubicBezTo>
                <a:cubicBezTo>
                  <a:pt x="0" y="477622"/>
                  <a:pt x="477622" y="0"/>
                  <a:pt x="10667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D289A6A-6E6C-4ECB-9214-B4958ABFB245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6821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11D2EEF-93FF-47A4-AF73-65A2453F72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85548" y="2196927"/>
            <a:ext cx="2496456" cy="2496456"/>
          </a:xfrm>
          <a:custGeom>
            <a:avLst/>
            <a:gdLst>
              <a:gd name="connsiteX0" fmla="*/ 1872342 w 3744684"/>
              <a:gd name="connsiteY0" fmla="*/ 0 h 3744684"/>
              <a:gd name="connsiteX1" fmla="*/ 3744684 w 3744684"/>
              <a:gd name="connsiteY1" fmla="*/ 1872342 h 3744684"/>
              <a:gd name="connsiteX2" fmla="*/ 1872342 w 3744684"/>
              <a:gd name="connsiteY2" fmla="*/ 3744684 h 3744684"/>
              <a:gd name="connsiteX3" fmla="*/ 0 w 3744684"/>
              <a:gd name="connsiteY3" fmla="*/ 1872342 h 3744684"/>
              <a:gd name="connsiteX4" fmla="*/ 1872342 w 3744684"/>
              <a:gd name="connsiteY4" fmla="*/ 0 h 374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4684" h="3744684">
                <a:moveTo>
                  <a:pt x="1872342" y="0"/>
                </a:moveTo>
                <a:cubicBezTo>
                  <a:pt x="2906408" y="0"/>
                  <a:pt x="3744684" y="838276"/>
                  <a:pt x="3744684" y="1872342"/>
                </a:cubicBezTo>
                <a:cubicBezTo>
                  <a:pt x="3744684" y="2906408"/>
                  <a:pt x="2906408" y="3744684"/>
                  <a:pt x="1872342" y="3744684"/>
                </a:cubicBezTo>
                <a:cubicBezTo>
                  <a:pt x="838276" y="3744684"/>
                  <a:pt x="0" y="2906408"/>
                  <a:pt x="0" y="1872342"/>
                </a:cubicBezTo>
                <a:cubicBezTo>
                  <a:pt x="0" y="838276"/>
                  <a:pt x="838276" y="0"/>
                  <a:pt x="187234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8923903-6097-4C55-BB69-DD1F8B872CE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47773" y="2196927"/>
            <a:ext cx="2496456" cy="2496456"/>
          </a:xfrm>
          <a:custGeom>
            <a:avLst/>
            <a:gdLst>
              <a:gd name="connsiteX0" fmla="*/ 1872342 w 3744684"/>
              <a:gd name="connsiteY0" fmla="*/ 0 h 3744684"/>
              <a:gd name="connsiteX1" fmla="*/ 3744684 w 3744684"/>
              <a:gd name="connsiteY1" fmla="*/ 1872342 h 3744684"/>
              <a:gd name="connsiteX2" fmla="*/ 1872342 w 3744684"/>
              <a:gd name="connsiteY2" fmla="*/ 3744684 h 3744684"/>
              <a:gd name="connsiteX3" fmla="*/ 0 w 3744684"/>
              <a:gd name="connsiteY3" fmla="*/ 1872342 h 3744684"/>
              <a:gd name="connsiteX4" fmla="*/ 1872342 w 3744684"/>
              <a:gd name="connsiteY4" fmla="*/ 0 h 374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4684" h="3744684">
                <a:moveTo>
                  <a:pt x="1872342" y="0"/>
                </a:moveTo>
                <a:cubicBezTo>
                  <a:pt x="2906408" y="0"/>
                  <a:pt x="3744684" y="838276"/>
                  <a:pt x="3744684" y="1872342"/>
                </a:cubicBezTo>
                <a:cubicBezTo>
                  <a:pt x="3744684" y="2906408"/>
                  <a:pt x="2906408" y="3744684"/>
                  <a:pt x="1872342" y="3744684"/>
                </a:cubicBezTo>
                <a:cubicBezTo>
                  <a:pt x="838276" y="3744684"/>
                  <a:pt x="0" y="2906408"/>
                  <a:pt x="0" y="1872342"/>
                </a:cubicBezTo>
                <a:cubicBezTo>
                  <a:pt x="0" y="838276"/>
                  <a:pt x="838276" y="0"/>
                  <a:pt x="187234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96F8E97-8A86-4CD6-91AC-29314984B1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11055" y="2196927"/>
            <a:ext cx="2496456" cy="2496456"/>
          </a:xfrm>
          <a:custGeom>
            <a:avLst/>
            <a:gdLst>
              <a:gd name="connsiteX0" fmla="*/ 1872342 w 3744684"/>
              <a:gd name="connsiteY0" fmla="*/ 0 h 3744684"/>
              <a:gd name="connsiteX1" fmla="*/ 3744684 w 3744684"/>
              <a:gd name="connsiteY1" fmla="*/ 1872342 h 3744684"/>
              <a:gd name="connsiteX2" fmla="*/ 1872342 w 3744684"/>
              <a:gd name="connsiteY2" fmla="*/ 3744684 h 3744684"/>
              <a:gd name="connsiteX3" fmla="*/ 0 w 3744684"/>
              <a:gd name="connsiteY3" fmla="*/ 1872342 h 3744684"/>
              <a:gd name="connsiteX4" fmla="*/ 1872342 w 3744684"/>
              <a:gd name="connsiteY4" fmla="*/ 0 h 374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4684" h="3744684">
                <a:moveTo>
                  <a:pt x="1872342" y="0"/>
                </a:moveTo>
                <a:cubicBezTo>
                  <a:pt x="2906408" y="0"/>
                  <a:pt x="3744684" y="838276"/>
                  <a:pt x="3744684" y="1872342"/>
                </a:cubicBezTo>
                <a:cubicBezTo>
                  <a:pt x="3744684" y="2906408"/>
                  <a:pt x="2906408" y="3744684"/>
                  <a:pt x="1872342" y="3744684"/>
                </a:cubicBezTo>
                <a:cubicBezTo>
                  <a:pt x="838276" y="3744684"/>
                  <a:pt x="0" y="2906408"/>
                  <a:pt x="0" y="1872342"/>
                </a:cubicBezTo>
                <a:cubicBezTo>
                  <a:pt x="0" y="838276"/>
                  <a:pt x="838276" y="0"/>
                  <a:pt x="187234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552EF93-6D11-4535-B7C8-D13A14EE1259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792937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A72EE46-E491-47CD-AA8B-0C806C4717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76649" y="-926686"/>
            <a:ext cx="2801640" cy="2801640"/>
          </a:xfrm>
          <a:custGeom>
            <a:avLst/>
            <a:gdLst>
              <a:gd name="connsiteX0" fmla="*/ 2101230 w 4202460"/>
              <a:gd name="connsiteY0" fmla="*/ 0 h 4202460"/>
              <a:gd name="connsiteX1" fmla="*/ 4202460 w 4202460"/>
              <a:gd name="connsiteY1" fmla="*/ 2101230 h 4202460"/>
              <a:gd name="connsiteX2" fmla="*/ 2101230 w 4202460"/>
              <a:gd name="connsiteY2" fmla="*/ 4202460 h 4202460"/>
              <a:gd name="connsiteX3" fmla="*/ 0 w 4202460"/>
              <a:gd name="connsiteY3" fmla="*/ 2101230 h 4202460"/>
              <a:gd name="connsiteX4" fmla="*/ 2101230 w 4202460"/>
              <a:gd name="connsiteY4" fmla="*/ 0 h 420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2460" h="4202460">
                <a:moveTo>
                  <a:pt x="2101230" y="0"/>
                </a:moveTo>
                <a:cubicBezTo>
                  <a:pt x="3261707" y="0"/>
                  <a:pt x="4202460" y="940753"/>
                  <a:pt x="4202460" y="2101230"/>
                </a:cubicBezTo>
                <a:cubicBezTo>
                  <a:pt x="4202460" y="3261707"/>
                  <a:pt x="3261707" y="4202460"/>
                  <a:pt x="2101230" y="4202460"/>
                </a:cubicBezTo>
                <a:cubicBezTo>
                  <a:pt x="940753" y="4202460"/>
                  <a:pt x="0" y="3261707"/>
                  <a:pt x="0" y="2101230"/>
                </a:cubicBezTo>
                <a:cubicBezTo>
                  <a:pt x="0" y="940753"/>
                  <a:pt x="940753" y="0"/>
                  <a:pt x="210123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96C0652-EF1E-4796-8151-A71A216F72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76649" y="2028181"/>
            <a:ext cx="2801640" cy="2801640"/>
          </a:xfrm>
          <a:custGeom>
            <a:avLst/>
            <a:gdLst>
              <a:gd name="connsiteX0" fmla="*/ 2101230 w 4202460"/>
              <a:gd name="connsiteY0" fmla="*/ 0 h 4202460"/>
              <a:gd name="connsiteX1" fmla="*/ 4202460 w 4202460"/>
              <a:gd name="connsiteY1" fmla="*/ 2101230 h 4202460"/>
              <a:gd name="connsiteX2" fmla="*/ 2101230 w 4202460"/>
              <a:gd name="connsiteY2" fmla="*/ 4202460 h 4202460"/>
              <a:gd name="connsiteX3" fmla="*/ 0 w 4202460"/>
              <a:gd name="connsiteY3" fmla="*/ 2101230 h 4202460"/>
              <a:gd name="connsiteX4" fmla="*/ 2101230 w 4202460"/>
              <a:gd name="connsiteY4" fmla="*/ 0 h 420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2460" h="4202460">
                <a:moveTo>
                  <a:pt x="2101230" y="0"/>
                </a:moveTo>
                <a:cubicBezTo>
                  <a:pt x="3261707" y="0"/>
                  <a:pt x="4202460" y="940753"/>
                  <a:pt x="4202460" y="2101230"/>
                </a:cubicBezTo>
                <a:cubicBezTo>
                  <a:pt x="4202460" y="3261707"/>
                  <a:pt x="3261707" y="4202460"/>
                  <a:pt x="2101230" y="4202460"/>
                </a:cubicBezTo>
                <a:cubicBezTo>
                  <a:pt x="940753" y="4202460"/>
                  <a:pt x="0" y="3261707"/>
                  <a:pt x="0" y="2101230"/>
                </a:cubicBezTo>
                <a:cubicBezTo>
                  <a:pt x="0" y="940753"/>
                  <a:pt x="940753" y="0"/>
                  <a:pt x="210123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9621E8D-BBED-493D-8CBC-489F907D697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76649" y="4983047"/>
            <a:ext cx="2801640" cy="2801640"/>
          </a:xfrm>
          <a:custGeom>
            <a:avLst/>
            <a:gdLst>
              <a:gd name="connsiteX0" fmla="*/ 2101230 w 4202460"/>
              <a:gd name="connsiteY0" fmla="*/ 0 h 4202460"/>
              <a:gd name="connsiteX1" fmla="*/ 4202460 w 4202460"/>
              <a:gd name="connsiteY1" fmla="*/ 2101230 h 4202460"/>
              <a:gd name="connsiteX2" fmla="*/ 2101230 w 4202460"/>
              <a:gd name="connsiteY2" fmla="*/ 4202460 h 4202460"/>
              <a:gd name="connsiteX3" fmla="*/ 0 w 4202460"/>
              <a:gd name="connsiteY3" fmla="*/ 2101230 h 4202460"/>
              <a:gd name="connsiteX4" fmla="*/ 2101230 w 4202460"/>
              <a:gd name="connsiteY4" fmla="*/ 0 h 420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2460" h="4202460">
                <a:moveTo>
                  <a:pt x="2101230" y="0"/>
                </a:moveTo>
                <a:cubicBezTo>
                  <a:pt x="3261707" y="0"/>
                  <a:pt x="4202460" y="940753"/>
                  <a:pt x="4202460" y="2101230"/>
                </a:cubicBezTo>
                <a:cubicBezTo>
                  <a:pt x="4202460" y="3261707"/>
                  <a:pt x="3261707" y="4202460"/>
                  <a:pt x="2101230" y="4202460"/>
                </a:cubicBezTo>
                <a:cubicBezTo>
                  <a:pt x="940753" y="4202460"/>
                  <a:pt x="0" y="3261707"/>
                  <a:pt x="0" y="2101230"/>
                </a:cubicBezTo>
                <a:cubicBezTo>
                  <a:pt x="0" y="940753"/>
                  <a:pt x="940753" y="0"/>
                  <a:pt x="210123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9BE2680A-1759-414C-B670-34133ED9542C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503038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D0D446A-4C19-451F-9509-388A0847C7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26671" y="-1424049"/>
            <a:ext cx="2242954" cy="2242954"/>
          </a:xfrm>
          <a:custGeom>
            <a:avLst/>
            <a:gdLst>
              <a:gd name="connsiteX0" fmla="*/ 1682216 w 3364431"/>
              <a:gd name="connsiteY0" fmla="*/ 0 h 3364431"/>
              <a:gd name="connsiteX1" fmla="*/ 3364431 w 3364431"/>
              <a:gd name="connsiteY1" fmla="*/ 1682216 h 3364431"/>
              <a:gd name="connsiteX2" fmla="*/ 1682216 w 3364431"/>
              <a:gd name="connsiteY2" fmla="*/ 3364431 h 3364431"/>
              <a:gd name="connsiteX3" fmla="*/ 0 w 3364431"/>
              <a:gd name="connsiteY3" fmla="*/ 1682216 h 3364431"/>
              <a:gd name="connsiteX4" fmla="*/ 1682216 w 3364431"/>
              <a:gd name="connsiteY4" fmla="*/ 0 h 336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431" h="3364431">
                <a:moveTo>
                  <a:pt x="1682216" y="0"/>
                </a:moveTo>
                <a:cubicBezTo>
                  <a:pt x="2611277" y="0"/>
                  <a:pt x="3364431" y="753154"/>
                  <a:pt x="3364431" y="1682216"/>
                </a:cubicBezTo>
                <a:cubicBezTo>
                  <a:pt x="3364431" y="2611277"/>
                  <a:pt x="2611277" y="3364431"/>
                  <a:pt x="1682216" y="3364431"/>
                </a:cubicBezTo>
                <a:cubicBezTo>
                  <a:pt x="753154" y="3364431"/>
                  <a:pt x="0" y="2611277"/>
                  <a:pt x="0" y="1682216"/>
                </a:cubicBezTo>
                <a:cubicBezTo>
                  <a:pt x="0" y="753154"/>
                  <a:pt x="753154" y="0"/>
                  <a:pt x="16822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225C87B-6E32-4E41-9A34-EC2A92FB0B3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26671" y="1064927"/>
            <a:ext cx="2242954" cy="2242954"/>
          </a:xfrm>
          <a:custGeom>
            <a:avLst/>
            <a:gdLst>
              <a:gd name="connsiteX0" fmla="*/ 1682216 w 3364431"/>
              <a:gd name="connsiteY0" fmla="*/ 0 h 3364431"/>
              <a:gd name="connsiteX1" fmla="*/ 3364431 w 3364431"/>
              <a:gd name="connsiteY1" fmla="*/ 1682216 h 3364431"/>
              <a:gd name="connsiteX2" fmla="*/ 1682216 w 3364431"/>
              <a:gd name="connsiteY2" fmla="*/ 3364431 h 3364431"/>
              <a:gd name="connsiteX3" fmla="*/ 0 w 3364431"/>
              <a:gd name="connsiteY3" fmla="*/ 1682216 h 3364431"/>
              <a:gd name="connsiteX4" fmla="*/ 1682216 w 3364431"/>
              <a:gd name="connsiteY4" fmla="*/ 0 h 336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431" h="3364431">
                <a:moveTo>
                  <a:pt x="1682216" y="0"/>
                </a:moveTo>
                <a:cubicBezTo>
                  <a:pt x="2611277" y="0"/>
                  <a:pt x="3364431" y="753154"/>
                  <a:pt x="3364431" y="1682216"/>
                </a:cubicBezTo>
                <a:cubicBezTo>
                  <a:pt x="3364431" y="2611277"/>
                  <a:pt x="2611277" y="3364431"/>
                  <a:pt x="1682216" y="3364431"/>
                </a:cubicBezTo>
                <a:cubicBezTo>
                  <a:pt x="753154" y="3364431"/>
                  <a:pt x="0" y="2611277"/>
                  <a:pt x="0" y="1682216"/>
                </a:cubicBezTo>
                <a:cubicBezTo>
                  <a:pt x="0" y="753154"/>
                  <a:pt x="753154" y="0"/>
                  <a:pt x="16822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076246F7-236E-40FE-99AC-785497A5962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26671" y="3553903"/>
            <a:ext cx="2242954" cy="2242954"/>
          </a:xfrm>
          <a:custGeom>
            <a:avLst/>
            <a:gdLst>
              <a:gd name="connsiteX0" fmla="*/ 1682216 w 3364431"/>
              <a:gd name="connsiteY0" fmla="*/ 0 h 3364431"/>
              <a:gd name="connsiteX1" fmla="*/ 3364431 w 3364431"/>
              <a:gd name="connsiteY1" fmla="*/ 1682216 h 3364431"/>
              <a:gd name="connsiteX2" fmla="*/ 1682216 w 3364431"/>
              <a:gd name="connsiteY2" fmla="*/ 3364431 h 3364431"/>
              <a:gd name="connsiteX3" fmla="*/ 0 w 3364431"/>
              <a:gd name="connsiteY3" fmla="*/ 1682216 h 3364431"/>
              <a:gd name="connsiteX4" fmla="*/ 1682216 w 3364431"/>
              <a:gd name="connsiteY4" fmla="*/ 0 h 336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431" h="3364431">
                <a:moveTo>
                  <a:pt x="1682216" y="0"/>
                </a:moveTo>
                <a:cubicBezTo>
                  <a:pt x="2611277" y="0"/>
                  <a:pt x="3364431" y="753154"/>
                  <a:pt x="3364431" y="1682216"/>
                </a:cubicBezTo>
                <a:cubicBezTo>
                  <a:pt x="3364431" y="2611277"/>
                  <a:pt x="2611277" y="3364431"/>
                  <a:pt x="1682216" y="3364431"/>
                </a:cubicBezTo>
                <a:cubicBezTo>
                  <a:pt x="753154" y="3364431"/>
                  <a:pt x="0" y="2611277"/>
                  <a:pt x="0" y="1682216"/>
                </a:cubicBezTo>
                <a:cubicBezTo>
                  <a:pt x="0" y="753154"/>
                  <a:pt x="753154" y="0"/>
                  <a:pt x="16822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6CC2FBE0-A39B-44A3-B9C6-1226E81BE8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26671" y="6042879"/>
            <a:ext cx="2242954" cy="2242954"/>
          </a:xfrm>
          <a:custGeom>
            <a:avLst/>
            <a:gdLst>
              <a:gd name="connsiteX0" fmla="*/ 1682216 w 3364431"/>
              <a:gd name="connsiteY0" fmla="*/ 0 h 3364431"/>
              <a:gd name="connsiteX1" fmla="*/ 3364431 w 3364431"/>
              <a:gd name="connsiteY1" fmla="*/ 1682216 h 3364431"/>
              <a:gd name="connsiteX2" fmla="*/ 1682216 w 3364431"/>
              <a:gd name="connsiteY2" fmla="*/ 3364431 h 3364431"/>
              <a:gd name="connsiteX3" fmla="*/ 0 w 3364431"/>
              <a:gd name="connsiteY3" fmla="*/ 1682216 h 3364431"/>
              <a:gd name="connsiteX4" fmla="*/ 1682216 w 3364431"/>
              <a:gd name="connsiteY4" fmla="*/ 0 h 336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431" h="3364431">
                <a:moveTo>
                  <a:pt x="1682216" y="0"/>
                </a:moveTo>
                <a:cubicBezTo>
                  <a:pt x="2611277" y="0"/>
                  <a:pt x="3364431" y="753154"/>
                  <a:pt x="3364431" y="1682216"/>
                </a:cubicBezTo>
                <a:cubicBezTo>
                  <a:pt x="3364431" y="2611277"/>
                  <a:pt x="2611277" y="3364431"/>
                  <a:pt x="1682216" y="3364431"/>
                </a:cubicBezTo>
                <a:cubicBezTo>
                  <a:pt x="753154" y="3364431"/>
                  <a:pt x="0" y="2611277"/>
                  <a:pt x="0" y="1682216"/>
                </a:cubicBezTo>
                <a:cubicBezTo>
                  <a:pt x="0" y="753154"/>
                  <a:pt x="753154" y="0"/>
                  <a:pt x="16822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6C1EEC4C-A478-49F7-98CD-0CA0680C1A0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578" y="-181496"/>
            <a:ext cx="2242954" cy="2242954"/>
          </a:xfrm>
          <a:custGeom>
            <a:avLst/>
            <a:gdLst>
              <a:gd name="connsiteX0" fmla="*/ 1682216 w 3364431"/>
              <a:gd name="connsiteY0" fmla="*/ 0 h 3364431"/>
              <a:gd name="connsiteX1" fmla="*/ 3364431 w 3364431"/>
              <a:gd name="connsiteY1" fmla="*/ 1682216 h 3364431"/>
              <a:gd name="connsiteX2" fmla="*/ 1682216 w 3364431"/>
              <a:gd name="connsiteY2" fmla="*/ 3364431 h 3364431"/>
              <a:gd name="connsiteX3" fmla="*/ 0 w 3364431"/>
              <a:gd name="connsiteY3" fmla="*/ 1682216 h 3364431"/>
              <a:gd name="connsiteX4" fmla="*/ 1682216 w 3364431"/>
              <a:gd name="connsiteY4" fmla="*/ 0 h 336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431" h="3364431">
                <a:moveTo>
                  <a:pt x="1682216" y="0"/>
                </a:moveTo>
                <a:cubicBezTo>
                  <a:pt x="2611277" y="0"/>
                  <a:pt x="3364431" y="753154"/>
                  <a:pt x="3364431" y="1682216"/>
                </a:cubicBezTo>
                <a:cubicBezTo>
                  <a:pt x="3364431" y="2611277"/>
                  <a:pt x="2611277" y="3364431"/>
                  <a:pt x="1682216" y="3364431"/>
                </a:cubicBezTo>
                <a:cubicBezTo>
                  <a:pt x="753154" y="3364431"/>
                  <a:pt x="0" y="2611277"/>
                  <a:pt x="0" y="1682216"/>
                </a:cubicBezTo>
                <a:cubicBezTo>
                  <a:pt x="0" y="753154"/>
                  <a:pt x="753154" y="0"/>
                  <a:pt x="16822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BAB675D0-4055-4CEA-95DE-715F9237C66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859578" y="2307480"/>
            <a:ext cx="2242954" cy="2242954"/>
          </a:xfrm>
          <a:custGeom>
            <a:avLst/>
            <a:gdLst>
              <a:gd name="connsiteX0" fmla="*/ 1682216 w 3364431"/>
              <a:gd name="connsiteY0" fmla="*/ 0 h 3364431"/>
              <a:gd name="connsiteX1" fmla="*/ 3364431 w 3364431"/>
              <a:gd name="connsiteY1" fmla="*/ 1682216 h 3364431"/>
              <a:gd name="connsiteX2" fmla="*/ 1682216 w 3364431"/>
              <a:gd name="connsiteY2" fmla="*/ 3364431 h 3364431"/>
              <a:gd name="connsiteX3" fmla="*/ 0 w 3364431"/>
              <a:gd name="connsiteY3" fmla="*/ 1682216 h 3364431"/>
              <a:gd name="connsiteX4" fmla="*/ 1682216 w 3364431"/>
              <a:gd name="connsiteY4" fmla="*/ 0 h 336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431" h="3364431">
                <a:moveTo>
                  <a:pt x="1682216" y="0"/>
                </a:moveTo>
                <a:cubicBezTo>
                  <a:pt x="2611277" y="0"/>
                  <a:pt x="3364431" y="753154"/>
                  <a:pt x="3364431" y="1682216"/>
                </a:cubicBezTo>
                <a:cubicBezTo>
                  <a:pt x="3364431" y="2611277"/>
                  <a:pt x="2611277" y="3364431"/>
                  <a:pt x="1682216" y="3364431"/>
                </a:cubicBezTo>
                <a:cubicBezTo>
                  <a:pt x="753154" y="3364431"/>
                  <a:pt x="0" y="2611277"/>
                  <a:pt x="0" y="1682216"/>
                </a:cubicBezTo>
                <a:cubicBezTo>
                  <a:pt x="0" y="753154"/>
                  <a:pt x="753154" y="0"/>
                  <a:pt x="16822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FB51DA2D-CEF2-4273-B1BE-B128DD1122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59578" y="4796456"/>
            <a:ext cx="2242954" cy="2242954"/>
          </a:xfrm>
          <a:custGeom>
            <a:avLst/>
            <a:gdLst>
              <a:gd name="connsiteX0" fmla="*/ 1682216 w 3364431"/>
              <a:gd name="connsiteY0" fmla="*/ 0 h 3364431"/>
              <a:gd name="connsiteX1" fmla="*/ 3364431 w 3364431"/>
              <a:gd name="connsiteY1" fmla="*/ 1682216 h 3364431"/>
              <a:gd name="connsiteX2" fmla="*/ 1682216 w 3364431"/>
              <a:gd name="connsiteY2" fmla="*/ 3364431 h 3364431"/>
              <a:gd name="connsiteX3" fmla="*/ 0 w 3364431"/>
              <a:gd name="connsiteY3" fmla="*/ 1682216 h 3364431"/>
              <a:gd name="connsiteX4" fmla="*/ 1682216 w 3364431"/>
              <a:gd name="connsiteY4" fmla="*/ 0 h 336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4431" h="3364431">
                <a:moveTo>
                  <a:pt x="1682216" y="0"/>
                </a:moveTo>
                <a:cubicBezTo>
                  <a:pt x="2611277" y="0"/>
                  <a:pt x="3364431" y="753154"/>
                  <a:pt x="3364431" y="1682216"/>
                </a:cubicBezTo>
                <a:cubicBezTo>
                  <a:pt x="3364431" y="2611277"/>
                  <a:pt x="2611277" y="3364431"/>
                  <a:pt x="1682216" y="3364431"/>
                </a:cubicBezTo>
                <a:cubicBezTo>
                  <a:pt x="753154" y="3364431"/>
                  <a:pt x="0" y="2611277"/>
                  <a:pt x="0" y="1682216"/>
                </a:cubicBezTo>
                <a:cubicBezTo>
                  <a:pt x="0" y="753154"/>
                  <a:pt x="753154" y="0"/>
                  <a:pt x="16822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54CEB34-3EA2-45E3-AAAF-0D5DC96BDAB8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252289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6284DD7-CC4C-4E73-8D74-C7A8D7F1BA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63730" y="828992"/>
            <a:ext cx="6677021" cy="5200016"/>
          </a:xfrm>
          <a:custGeom>
            <a:avLst/>
            <a:gdLst>
              <a:gd name="connsiteX0" fmla="*/ 537161 w 10015531"/>
              <a:gd name="connsiteY0" fmla="*/ 3771477 h 7800024"/>
              <a:gd name="connsiteX1" fmla="*/ 1074320 w 10015531"/>
              <a:gd name="connsiteY1" fmla="*/ 4308636 h 7800024"/>
              <a:gd name="connsiteX2" fmla="*/ 1074320 w 10015531"/>
              <a:gd name="connsiteY2" fmla="*/ 5890144 h 7800024"/>
              <a:gd name="connsiteX3" fmla="*/ 537161 w 10015531"/>
              <a:gd name="connsiteY3" fmla="*/ 6427304 h 7800024"/>
              <a:gd name="connsiteX4" fmla="*/ 0 w 10015531"/>
              <a:gd name="connsiteY4" fmla="*/ 5890144 h 7800024"/>
              <a:gd name="connsiteX5" fmla="*/ 0 w 10015531"/>
              <a:gd name="connsiteY5" fmla="*/ 4308636 h 7800024"/>
              <a:gd name="connsiteX6" fmla="*/ 537161 w 10015531"/>
              <a:gd name="connsiteY6" fmla="*/ 3771477 h 7800024"/>
              <a:gd name="connsiteX7" fmla="*/ 1812121 w 10015531"/>
              <a:gd name="connsiteY7" fmla="*/ 2927488 h 7800024"/>
              <a:gd name="connsiteX8" fmla="*/ 2349281 w 10015531"/>
              <a:gd name="connsiteY8" fmla="*/ 3464648 h 7800024"/>
              <a:gd name="connsiteX9" fmla="*/ 2349281 w 10015531"/>
              <a:gd name="connsiteY9" fmla="*/ 7262864 h 7800024"/>
              <a:gd name="connsiteX10" fmla="*/ 1812121 w 10015531"/>
              <a:gd name="connsiteY10" fmla="*/ 7800024 h 7800024"/>
              <a:gd name="connsiteX11" fmla="*/ 1274961 w 10015531"/>
              <a:gd name="connsiteY11" fmla="*/ 7262864 h 7800024"/>
              <a:gd name="connsiteX12" fmla="*/ 1274961 w 10015531"/>
              <a:gd name="connsiteY12" fmla="*/ 3464648 h 7800024"/>
              <a:gd name="connsiteX13" fmla="*/ 1812121 w 10015531"/>
              <a:gd name="connsiteY13" fmla="*/ 2927488 h 7800024"/>
              <a:gd name="connsiteX14" fmla="*/ 6922955 w 10015531"/>
              <a:gd name="connsiteY14" fmla="*/ 1641614 h 7800024"/>
              <a:gd name="connsiteX15" fmla="*/ 7460115 w 10015531"/>
              <a:gd name="connsiteY15" fmla="*/ 2178774 h 7800024"/>
              <a:gd name="connsiteX16" fmla="*/ 7460115 w 10015531"/>
              <a:gd name="connsiteY16" fmla="*/ 3761930 h 7800024"/>
              <a:gd name="connsiteX17" fmla="*/ 6922955 w 10015531"/>
              <a:gd name="connsiteY17" fmla="*/ 4299090 h 7800024"/>
              <a:gd name="connsiteX18" fmla="*/ 6385795 w 10015531"/>
              <a:gd name="connsiteY18" fmla="*/ 3761930 h 7800024"/>
              <a:gd name="connsiteX19" fmla="*/ 6385795 w 10015531"/>
              <a:gd name="connsiteY19" fmla="*/ 2178774 h 7800024"/>
              <a:gd name="connsiteX20" fmla="*/ 6922955 w 10015531"/>
              <a:gd name="connsiteY20" fmla="*/ 1641614 h 7800024"/>
              <a:gd name="connsiteX21" fmla="*/ 5645247 w 10015531"/>
              <a:gd name="connsiteY21" fmla="*/ 1163456 h 7800024"/>
              <a:gd name="connsiteX22" fmla="*/ 6182407 w 10015531"/>
              <a:gd name="connsiteY22" fmla="*/ 1700616 h 7800024"/>
              <a:gd name="connsiteX23" fmla="*/ 6182407 w 10015531"/>
              <a:gd name="connsiteY23" fmla="*/ 5014525 h 7800024"/>
              <a:gd name="connsiteX24" fmla="*/ 5645247 w 10015531"/>
              <a:gd name="connsiteY24" fmla="*/ 5551685 h 7800024"/>
              <a:gd name="connsiteX25" fmla="*/ 5108087 w 10015531"/>
              <a:gd name="connsiteY25" fmla="*/ 5014525 h 7800024"/>
              <a:gd name="connsiteX26" fmla="*/ 5108087 w 10015531"/>
              <a:gd name="connsiteY26" fmla="*/ 1700616 h 7800024"/>
              <a:gd name="connsiteX27" fmla="*/ 5645247 w 10015531"/>
              <a:gd name="connsiteY27" fmla="*/ 1163456 h 7800024"/>
              <a:gd name="connsiteX28" fmla="*/ 3089831 w 10015531"/>
              <a:gd name="connsiteY28" fmla="*/ 1163455 h 7800024"/>
              <a:gd name="connsiteX29" fmla="*/ 3626990 w 10015531"/>
              <a:gd name="connsiteY29" fmla="*/ 1700615 h 7800024"/>
              <a:gd name="connsiteX30" fmla="*/ 3626990 w 10015531"/>
              <a:gd name="connsiteY30" fmla="*/ 5939011 h 7800024"/>
              <a:gd name="connsiteX31" fmla="*/ 3089831 w 10015531"/>
              <a:gd name="connsiteY31" fmla="*/ 6476171 h 7800024"/>
              <a:gd name="connsiteX32" fmla="*/ 2552671 w 10015531"/>
              <a:gd name="connsiteY32" fmla="*/ 5939011 h 7800024"/>
              <a:gd name="connsiteX33" fmla="*/ 2552671 w 10015531"/>
              <a:gd name="connsiteY33" fmla="*/ 1700615 h 7800024"/>
              <a:gd name="connsiteX34" fmla="*/ 3089831 w 10015531"/>
              <a:gd name="connsiteY34" fmla="*/ 1163455 h 7800024"/>
              <a:gd name="connsiteX35" fmla="*/ 9478371 w 10015531"/>
              <a:gd name="connsiteY35" fmla="*/ 1089161 h 7800024"/>
              <a:gd name="connsiteX36" fmla="*/ 10015531 w 10015531"/>
              <a:gd name="connsiteY36" fmla="*/ 1626321 h 7800024"/>
              <a:gd name="connsiteX37" fmla="*/ 10015531 w 10015531"/>
              <a:gd name="connsiteY37" fmla="*/ 3209479 h 7800024"/>
              <a:gd name="connsiteX38" fmla="*/ 9478371 w 10015531"/>
              <a:gd name="connsiteY38" fmla="*/ 3746639 h 7800024"/>
              <a:gd name="connsiteX39" fmla="*/ 8941211 w 10015531"/>
              <a:gd name="connsiteY39" fmla="*/ 3209479 h 7800024"/>
              <a:gd name="connsiteX40" fmla="*/ 8941211 w 10015531"/>
              <a:gd name="connsiteY40" fmla="*/ 1626321 h 7800024"/>
              <a:gd name="connsiteX41" fmla="*/ 9478371 w 10015531"/>
              <a:gd name="connsiteY41" fmla="*/ 1089161 h 7800024"/>
              <a:gd name="connsiteX42" fmla="*/ 8200663 w 10015531"/>
              <a:gd name="connsiteY42" fmla="*/ 422414 h 7800024"/>
              <a:gd name="connsiteX43" fmla="*/ 8737823 w 10015531"/>
              <a:gd name="connsiteY43" fmla="*/ 959574 h 7800024"/>
              <a:gd name="connsiteX44" fmla="*/ 8737823 w 10015531"/>
              <a:gd name="connsiteY44" fmla="*/ 4190555 h 7800024"/>
              <a:gd name="connsiteX45" fmla="*/ 8200663 w 10015531"/>
              <a:gd name="connsiteY45" fmla="*/ 4727715 h 7800024"/>
              <a:gd name="connsiteX46" fmla="*/ 7663503 w 10015531"/>
              <a:gd name="connsiteY46" fmla="*/ 4190555 h 7800024"/>
              <a:gd name="connsiteX47" fmla="*/ 7663503 w 10015531"/>
              <a:gd name="connsiteY47" fmla="*/ 959574 h 7800024"/>
              <a:gd name="connsiteX48" fmla="*/ 8200663 w 10015531"/>
              <a:gd name="connsiteY48" fmla="*/ 422414 h 7800024"/>
              <a:gd name="connsiteX49" fmla="*/ 4367539 w 10015531"/>
              <a:gd name="connsiteY49" fmla="*/ 0 h 7800024"/>
              <a:gd name="connsiteX50" fmla="*/ 4904699 w 10015531"/>
              <a:gd name="connsiteY50" fmla="*/ 537160 h 7800024"/>
              <a:gd name="connsiteX51" fmla="*/ 4904699 w 10015531"/>
              <a:gd name="connsiteY51" fmla="*/ 6076476 h 7800024"/>
              <a:gd name="connsiteX52" fmla="*/ 4367539 w 10015531"/>
              <a:gd name="connsiteY52" fmla="*/ 6613636 h 7800024"/>
              <a:gd name="connsiteX53" fmla="*/ 3830379 w 10015531"/>
              <a:gd name="connsiteY53" fmla="*/ 6076476 h 7800024"/>
              <a:gd name="connsiteX54" fmla="*/ 3830379 w 10015531"/>
              <a:gd name="connsiteY54" fmla="*/ 537160 h 7800024"/>
              <a:gd name="connsiteX55" fmla="*/ 4367539 w 10015531"/>
              <a:gd name="connsiteY55" fmla="*/ 0 h 78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015531" h="7800024">
                <a:moveTo>
                  <a:pt x="537161" y="3771477"/>
                </a:moveTo>
                <a:cubicBezTo>
                  <a:pt x="833826" y="3771477"/>
                  <a:pt x="1074320" y="4011973"/>
                  <a:pt x="1074320" y="4308636"/>
                </a:cubicBezTo>
                <a:lnTo>
                  <a:pt x="1074320" y="5890144"/>
                </a:lnTo>
                <a:cubicBezTo>
                  <a:pt x="1074320" y="6186809"/>
                  <a:pt x="833826" y="6427304"/>
                  <a:pt x="537161" y="6427304"/>
                </a:cubicBezTo>
                <a:cubicBezTo>
                  <a:pt x="240495" y="6427304"/>
                  <a:pt x="0" y="6186809"/>
                  <a:pt x="0" y="5890144"/>
                </a:cubicBezTo>
                <a:lnTo>
                  <a:pt x="0" y="4308636"/>
                </a:lnTo>
                <a:cubicBezTo>
                  <a:pt x="0" y="4011973"/>
                  <a:pt x="240495" y="3771477"/>
                  <a:pt x="537161" y="3771477"/>
                </a:cubicBezTo>
                <a:close/>
                <a:moveTo>
                  <a:pt x="1812121" y="2927488"/>
                </a:moveTo>
                <a:cubicBezTo>
                  <a:pt x="2108787" y="2927488"/>
                  <a:pt x="2349281" y="3167984"/>
                  <a:pt x="2349281" y="3464648"/>
                </a:cubicBezTo>
                <a:lnTo>
                  <a:pt x="2349281" y="7262864"/>
                </a:lnTo>
                <a:cubicBezTo>
                  <a:pt x="2349281" y="7559529"/>
                  <a:pt x="2108787" y="7800024"/>
                  <a:pt x="1812121" y="7800024"/>
                </a:cubicBezTo>
                <a:cubicBezTo>
                  <a:pt x="1515456" y="7800024"/>
                  <a:pt x="1274961" y="7559529"/>
                  <a:pt x="1274961" y="7262864"/>
                </a:cubicBezTo>
                <a:lnTo>
                  <a:pt x="1274961" y="3464648"/>
                </a:lnTo>
                <a:cubicBezTo>
                  <a:pt x="1274961" y="3167984"/>
                  <a:pt x="1515456" y="2927488"/>
                  <a:pt x="1812121" y="2927488"/>
                </a:cubicBezTo>
                <a:close/>
                <a:moveTo>
                  <a:pt x="6922955" y="1641614"/>
                </a:moveTo>
                <a:cubicBezTo>
                  <a:pt x="7219620" y="1641614"/>
                  <a:pt x="7460115" y="1882109"/>
                  <a:pt x="7460115" y="2178774"/>
                </a:cubicBezTo>
                <a:lnTo>
                  <a:pt x="7460115" y="3761930"/>
                </a:lnTo>
                <a:cubicBezTo>
                  <a:pt x="7460115" y="4058595"/>
                  <a:pt x="7219620" y="4299090"/>
                  <a:pt x="6922955" y="4299090"/>
                </a:cubicBezTo>
                <a:cubicBezTo>
                  <a:pt x="6626290" y="4299090"/>
                  <a:pt x="6385795" y="4058595"/>
                  <a:pt x="6385795" y="3761930"/>
                </a:cubicBezTo>
                <a:lnTo>
                  <a:pt x="6385795" y="2178774"/>
                </a:lnTo>
                <a:cubicBezTo>
                  <a:pt x="6385795" y="1882109"/>
                  <a:pt x="6626290" y="1641614"/>
                  <a:pt x="6922955" y="1641614"/>
                </a:cubicBezTo>
                <a:close/>
                <a:moveTo>
                  <a:pt x="5645247" y="1163456"/>
                </a:moveTo>
                <a:cubicBezTo>
                  <a:pt x="5941911" y="1163456"/>
                  <a:pt x="6182407" y="1403951"/>
                  <a:pt x="6182407" y="1700616"/>
                </a:cubicBezTo>
                <a:lnTo>
                  <a:pt x="6182407" y="5014525"/>
                </a:lnTo>
                <a:cubicBezTo>
                  <a:pt x="6182407" y="5311190"/>
                  <a:pt x="5941911" y="5551685"/>
                  <a:pt x="5645247" y="5551685"/>
                </a:cubicBezTo>
                <a:cubicBezTo>
                  <a:pt x="5348581" y="5551685"/>
                  <a:pt x="5108087" y="5311190"/>
                  <a:pt x="5108087" y="5014525"/>
                </a:cubicBezTo>
                <a:lnTo>
                  <a:pt x="5108087" y="1700616"/>
                </a:lnTo>
                <a:cubicBezTo>
                  <a:pt x="5108087" y="1403951"/>
                  <a:pt x="5348581" y="1163456"/>
                  <a:pt x="5645247" y="1163456"/>
                </a:cubicBezTo>
                <a:close/>
                <a:moveTo>
                  <a:pt x="3089831" y="1163455"/>
                </a:moveTo>
                <a:cubicBezTo>
                  <a:pt x="3386495" y="1163455"/>
                  <a:pt x="3626990" y="1403950"/>
                  <a:pt x="3626990" y="1700615"/>
                </a:cubicBezTo>
                <a:lnTo>
                  <a:pt x="3626990" y="5939011"/>
                </a:lnTo>
                <a:cubicBezTo>
                  <a:pt x="3626990" y="6235676"/>
                  <a:pt x="3386495" y="6476171"/>
                  <a:pt x="3089831" y="6476171"/>
                </a:cubicBezTo>
                <a:cubicBezTo>
                  <a:pt x="2793165" y="6476171"/>
                  <a:pt x="2552671" y="6235676"/>
                  <a:pt x="2552671" y="5939011"/>
                </a:cubicBezTo>
                <a:lnTo>
                  <a:pt x="2552671" y="1700615"/>
                </a:lnTo>
                <a:cubicBezTo>
                  <a:pt x="2552671" y="1403950"/>
                  <a:pt x="2793165" y="1163455"/>
                  <a:pt x="3089831" y="1163455"/>
                </a:cubicBezTo>
                <a:close/>
                <a:moveTo>
                  <a:pt x="9478371" y="1089161"/>
                </a:moveTo>
                <a:cubicBezTo>
                  <a:pt x="9775036" y="1089161"/>
                  <a:pt x="10015531" y="1329656"/>
                  <a:pt x="10015531" y="1626321"/>
                </a:cubicBezTo>
                <a:lnTo>
                  <a:pt x="10015531" y="3209479"/>
                </a:lnTo>
                <a:cubicBezTo>
                  <a:pt x="10015531" y="3506142"/>
                  <a:pt x="9775036" y="3746639"/>
                  <a:pt x="9478371" y="3746639"/>
                </a:cubicBezTo>
                <a:cubicBezTo>
                  <a:pt x="9181706" y="3746639"/>
                  <a:pt x="8941211" y="3506142"/>
                  <a:pt x="8941211" y="3209479"/>
                </a:cubicBezTo>
                <a:lnTo>
                  <a:pt x="8941211" y="1626321"/>
                </a:lnTo>
                <a:cubicBezTo>
                  <a:pt x="8941211" y="1329656"/>
                  <a:pt x="9181706" y="1089161"/>
                  <a:pt x="9478371" y="1089161"/>
                </a:cubicBezTo>
                <a:close/>
                <a:moveTo>
                  <a:pt x="8200663" y="422414"/>
                </a:moveTo>
                <a:cubicBezTo>
                  <a:pt x="8497329" y="422414"/>
                  <a:pt x="8737823" y="662909"/>
                  <a:pt x="8737823" y="959574"/>
                </a:cubicBezTo>
                <a:lnTo>
                  <a:pt x="8737823" y="4190555"/>
                </a:lnTo>
                <a:cubicBezTo>
                  <a:pt x="8737823" y="4487220"/>
                  <a:pt x="8497329" y="4727715"/>
                  <a:pt x="8200663" y="4727715"/>
                </a:cubicBezTo>
                <a:cubicBezTo>
                  <a:pt x="7903999" y="4727715"/>
                  <a:pt x="7663503" y="4487220"/>
                  <a:pt x="7663503" y="4190555"/>
                </a:cubicBezTo>
                <a:lnTo>
                  <a:pt x="7663503" y="959574"/>
                </a:lnTo>
                <a:cubicBezTo>
                  <a:pt x="7663503" y="662909"/>
                  <a:pt x="7903999" y="422414"/>
                  <a:pt x="8200663" y="422414"/>
                </a:cubicBezTo>
                <a:close/>
                <a:moveTo>
                  <a:pt x="4367539" y="0"/>
                </a:moveTo>
                <a:cubicBezTo>
                  <a:pt x="4664204" y="0"/>
                  <a:pt x="4904699" y="240495"/>
                  <a:pt x="4904699" y="537160"/>
                </a:cubicBezTo>
                <a:lnTo>
                  <a:pt x="4904699" y="6076476"/>
                </a:lnTo>
                <a:cubicBezTo>
                  <a:pt x="4904699" y="6373141"/>
                  <a:pt x="4664204" y="6613636"/>
                  <a:pt x="4367539" y="6613636"/>
                </a:cubicBezTo>
                <a:cubicBezTo>
                  <a:pt x="4070874" y="6613636"/>
                  <a:pt x="3830379" y="6373141"/>
                  <a:pt x="3830379" y="6076476"/>
                </a:cubicBezTo>
                <a:lnTo>
                  <a:pt x="3830379" y="537160"/>
                </a:lnTo>
                <a:cubicBezTo>
                  <a:pt x="3830379" y="240495"/>
                  <a:pt x="4070874" y="0"/>
                  <a:pt x="436753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36A6F16-C627-4CF9-9725-887B1736A7D7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391541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380F6DC-5B69-4BEA-BD02-B4747D193F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86711" y="859286"/>
            <a:ext cx="5833739" cy="4704761"/>
          </a:xfrm>
          <a:custGeom>
            <a:avLst/>
            <a:gdLst>
              <a:gd name="connsiteX0" fmla="*/ 8213449 w 8750609"/>
              <a:gd name="connsiteY0" fmla="*/ 4721590 h 7057142"/>
              <a:gd name="connsiteX1" fmla="*/ 8593279 w 8750609"/>
              <a:gd name="connsiteY1" fmla="*/ 4878921 h 7057142"/>
              <a:gd name="connsiteX2" fmla="*/ 8593279 w 8750609"/>
              <a:gd name="connsiteY2" fmla="*/ 5638580 h 7057142"/>
              <a:gd name="connsiteX3" fmla="*/ 7332046 w 8750609"/>
              <a:gd name="connsiteY3" fmla="*/ 6899812 h 7057142"/>
              <a:gd name="connsiteX4" fmla="*/ 6572387 w 8750609"/>
              <a:gd name="connsiteY4" fmla="*/ 6899812 h 7057142"/>
              <a:gd name="connsiteX5" fmla="*/ 6572387 w 8750609"/>
              <a:gd name="connsiteY5" fmla="*/ 6140152 h 7057142"/>
              <a:gd name="connsiteX6" fmla="*/ 7833620 w 8750609"/>
              <a:gd name="connsiteY6" fmla="*/ 4878921 h 7057142"/>
              <a:gd name="connsiteX7" fmla="*/ 8213449 w 8750609"/>
              <a:gd name="connsiteY7" fmla="*/ 4721590 h 7057142"/>
              <a:gd name="connsiteX8" fmla="*/ 7179816 w 8750609"/>
              <a:gd name="connsiteY8" fmla="*/ 3948271 h 7057142"/>
              <a:gd name="connsiteX9" fmla="*/ 7559645 w 8750609"/>
              <a:gd name="connsiteY9" fmla="*/ 4105601 h 7057142"/>
              <a:gd name="connsiteX10" fmla="*/ 7559645 w 8750609"/>
              <a:gd name="connsiteY10" fmla="*/ 4865260 h 7057142"/>
              <a:gd name="connsiteX11" fmla="*/ 5612351 w 8750609"/>
              <a:gd name="connsiteY11" fmla="*/ 6812554 h 7057142"/>
              <a:gd name="connsiteX12" fmla="*/ 4852692 w 8750609"/>
              <a:gd name="connsiteY12" fmla="*/ 6812554 h 7057142"/>
              <a:gd name="connsiteX13" fmla="*/ 4852692 w 8750609"/>
              <a:gd name="connsiteY13" fmla="*/ 6052894 h 7057142"/>
              <a:gd name="connsiteX14" fmla="*/ 6799986 w 8750609"/>
              <a:gd name="connsiteY14" fmla="*/ 4105601 h 7057142"/>
              <a:gd name="connsiteX15" fmla="*/ 7179816 w 8750609"/>
              <a:gd name="connsiteY15" fmla="*/ 3948271 h 7057142"/>
              <a:gd name="connsiteX16" fmla="*/ 7180693 w 8750609"/>
              <a:gd name="connsiteY16" fmla="*/ 2140441 h 7057142"/>
              <a:gd name="connsiteX17" fmla="*/ 7560523 w 8750609"/>
              <a:gd name="connsiteY17" fmla="*/ 2297771 h 7057142"/>
              <a:gd name="connsiteX18" fmla="*/ 7560523 w 8750609"/>
              <a:gd name="connsiteY18" fmla="*/ 3057433 h 7057142"/>
              <a:gd name="connsiteX19" fmla="*/ 5217235 w 8750609"/>
              <a:gd name="connsiteY19" fmla="*/ 5400717 h 7057142"/>
              <a:gd name="connsiteX20" fmla="*/ 4457578 w 8750609"/>
              <a:gd name="connsiteY20" fmla="*/ 5400717 h 7057142"/>
              <a:gd name="connsiteX21" fmla="*/ 4457578 w 8750609"/>
              <a:gd name="connsiteY21" fmla="*/ 4641059 h 7057142"/>
              <a:gd name="connsiteX22" fmla="*/ 6800864 w 8750609"/>
              <a:gd name="connsiteY22" fmla="*/ 2297771 h 7057142"/>
              <a:gd name="connsiteX23" fmla="*/ 7180693 w 8750609"/>
              <a:gd name="connsiteY23" fmla="*/ 2140441 h 7057142"/>
              <a:gd name="connsiteX24" fmla="*/ 4837242 w 8750609"/>
              <a:gd name="connsiteY24" fmla="*/ 869987 h 7057142"/>
              <a:gd name="connsiteX25" fmla="*/ 5217071 w 8750609"/>
              <a:gd name="connsiteY25" fmla="*/ 1027317 h 7057142"/>
              <a:gd name="connsiteX26" fmla="*/ 5217071 w 8750609"/>
              <a:gd name="connsiteY26" fmla="*/ 1786976 h 7057142"/>
              <a:gd name="connsiteX27" fmla="*/ 2756575 w 8750609"/>
              <a:gd name="connsiteY27" fmla="*/ 4247475 h 7057142"/>
              <a:gd name="connsiteX28" fmla="*/ 1996915 w 8750609"/>
              <a:gd name="connsiteY28" fmla="*/ 4247475 h 7057142"/>
              <a:gd name="connsiteX29" fmla="*/ 1996915 w 8750609"/>
              <a:gd name="connsiteY29" fmla="*/ 3487816 h 7057142"/>
              <a:gd name="connsiteX30" fmla="*/ 4457413 w 8750609"/>
              <a:gd name="connsiteY30" fmla="*/ 1027317 h 7057142"/>
              <a:gd name="connsiteX31" fmla="*/ 4837242 w 8750609"/>
              <a:gd name="connsiteY31" fmla="*/ 869987 h 7057142"/>
              <a:gd name="connsiteX32" fmla="*/ 6794478 w 8750609"/>
              <a:gd name="connsiteY32" fmla="*/ 719704 h 7057142"/>
              <a:gd name="connsiteX33" fmla="*/ 7174307 w 8750609"/>
              <a:gd name="connsiteY33" fmla="*/ 877034 h 7057142"/>
              <a:gd name="connsiteX34" fmla="*/ 7174307 w 8750609"/>
              <a:gd name="connsiteY34" fmla="*/ 1636693 h 7057142"/>
              <a:gd name="connsiteX35" fmla="*/ 3562850 w 8750609"/>
              <a:gd name="connsiteY35" fmla="*/ 5248154 h 7057142"/>
              <a:gd name="connsiteX36" fmla="*/ 2803190 w 8750609"/>
              <a:gd name="connsiteY36" fmla="*/ 5248154 h 7057142"/>
              <a:gd name="connsiteX37" fmla="*/ 2803190 w 8750609"/>
              <a:gd name="connsiteY37" fmla="*/ 4488495 h 7057142"/>
              <a:gd name="connsiteX38" fmla="*/ 6414648 w 8750609"/>
              <a:gd name="connsiteY38" fmla="*/ 877034 h 7057142"/>
              <a:gd name="connsiteX39" fmla="*/ 6794478 w 8750609"/>
              <a:gd name="connsiteY39" fmla="*/ 719704 h 7057142"/>
              <a:gd name="connsiteX40" fmla="*/ 1724583 w 8750609"/>
              <a:gd name="connsiteY40" fmla="*/ 372626 h 7057142"/>
              <a:gd name="connsiteX41" fmla="*/ 2104415 w 8750609"/>
              <a:gd name="connsiteY41" fmla="*/ 529956 h 7057142"/>
              <a:gd name="connsiteX42" fmla="*/ 2104415 w 8750609"/>
              <a:gd name="connsiteY42" fmla="*/ 1289615 h 7057142"/>
              <a:gd name="connsiteX43" fmla="*/ 986116 w 8750609"/>
              <a:gd name="connsiteY43" fmla="*/ 2407910 h 7057142"/>
              <a:gd name="connsiteX44" fmla="*/ 226457 w 8750609"/>
              <a:gd name="connsiteY44" fmla="*/ 2407910 h 7057142"/>
              <a:gd name="connsiteX45" fmla="*/ 226457 w 8750609"/>
              <a:gd name="connsiteY45" fmla="*/ 1648251 h 7057142"/>
              <a:gd name="connsiteX46" fmla="*/ 1344753 w 8750609"/>
              <a:gd name="connsiteY46" fmla="*/ 529956 h 7057142"/>
              <a:gd name="connsiteX47" fmla="*/ 1724583 w 8750609"/>
              <a:gd name="connsiteY47" fmla="*/ 372626 h 7057142"/>
              <a:gd name="connsiteX48" fmla="*/ 3900277 w 8750609"/>
              <a:gd name="connsiteY48" fmla="*/ 0 h 7057142"/>
              <a:gd name="connsiteX49" fmla="*/ 4280107 w 8750609"/>
              <a:gd name="connsiteY49" fmla="*/ 157330 h 7057142"/>
              <a:gd name="connsiteX50" fmla="*/ 4280107 w 8750609"/>
              <a:gd name="connsiteY50" fmla="*/ 916989 h 7057142"/>
              <a:gd name="connsiteX51" fmla="*/ 916991 w 8750609"/>
              <a:gd name="connsiteY51" fmla="*/ 4280104 h 7057142"/>
              <a:gd name="connsiteX52" fmla="*/ 157331 w 8750609"/>
              <a:gd name="connsiteY52" fmla="*/ 4280104 h 7057142"/>
              <a:gd name="connsiteX53" fmla="*/ 157331 w 8750609"/>
              <a:gd name="connsiteY53" fmla="*/ 3520445 h 7057142"/>
              <a:gd name="connsiteX54" fmla="*/ 3520447 w 8750609"/>
              <a:gd name="connsiteY54" fmla="*/ 157330 h 7057142"/>
              <a:gd name="connsiteX55" fmla="*/ 3900277 w 8750609"/>
              <a:gd name="connsiteY55" fmla="*/ 0 h 705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8750609" h="7057142">
                <a:moveTo>
                  <a:pt x="8213449" y="4721590"/>
                </a:moveTo>
                <a:cubicBezTo>
                  <a:pt x="8350921" y="4721590"/>
                  <a:pt x="8488392" y="4774034"/>
                  <a:pt x="8593279" y="4878921"/>
                </a:cubicBezTo>
                <a:cubicBezTo>
                  <a:pt x="8803053" y="5088694"/>
                  <a:pt x="8803053" y="5428806"/>
                  <a:pt x="8593279" y="5638580"/>
                </a:cubicBezTo>
                <a:lnTo>
                  <a:pt x="7332046" y="6899812"/>
                </a:lnTo>
                <a:cubicBezTo>
                  <a:pt x="7122272" y="7109586"/>
                  <a:pt x="6782161" y="7109586"/>
                  <a:pt x="6572387" y="6899812"/>
                </a:cubicBezTo>
                <a:cubicBezTo>
                  <a:pt x="6362613" y="6690038"/>
                  <a:pt x="6362613" y="6349926"/>
                  <a:pt x="6572387" y="6140152"/>
                </a:cubicBezTo>
                <a:lnTo>
                  <a:pt x="7833620" y="4878921"/>
                </a:lnTo>
                <a:cubicBezTo>
                  <a:pt x="7938507" y="4774034"/>
                  <a:pt x="8075978" y="4721590"/>
                  <a:pt x="8213449" y="4721590"/>
                </a:cubicBezTo>
                <a:close/>
                <a:moveTo>
                  <a:pt x="7179816" y="3948271"/>
                </a:moveTo>
                <a:cubicBezTo>
                  <a:pt x="7317287" y="3948271"/>
                  <a:pt x="7454758" y="4000714"/>
                  <a:pt x="7559645" y="4105601"/>
                </a:cubicBezTo>
                <a:cubicBezTo>
                  <a:pt x="7769419" y="4315375"/>
                  <a:pt x="7769419" y="4655486"/>
                  <a:pt x="7559645" y="4865260"/>
                </a:cubicBezTo>
                <a:lnTo>
                  <a:pt x="5612351" y="6812554"/>
                </a:lnTo>
                <a:cubicBezTo>
                  <a:pt x="5402577" y="7022327"/>
                  <a:pt x="5062466" y="7022327"/>
                  <a:pt x="4852692" y="6812554"/>
                </a:cubicBezTo>
                <a:cubicBezTo>
                  <a:pt x="4642919" y="6602780"/>
                  <a:pt x="4642919" y="6262668"/>
                  <a:pt x="4852692" y="6052894"/>
                </a:cubicBezTo>
                <a:lnTo>
                  <a:pt x="6799986" y="4105601"/>
                </a:lnTo>
                <a:cubicBezTo>
                  <a:pt x="6904873" y="4000714"/>
                  <a:pt x="7042344" y="3948271"/>
                  <a:pt x="7179816" y="3948271"/>
                </a:cubicBezTo>
                <a:close/>
                <a:moveTo>
                  <a:pt x="7180693" y="2140441"/>
                </a:moveTo>
                <a:cubicBezTo>
                  <a:pt x="7318165" y="2140441"/>
                  <a:pt x="7455636" y="2192884"/>
                  <a:pt x="7560523" y="2297771"/>
                </a:cubicBezTo>
                <a:cubicBezTo>
                  <a:pt x="7770297" y="2507545"/>
                  <a:pt x="7770297" y="2847656"/>
                  <a:pt x="7560523" y="3057433"/>
                </a:cubicBezTo>
                <a:lnTo>
                  <a:pt x="5217235" y="5400717"/>
                </a:lnTo>
                <a:cubicBezTo>
                  <a:pt x="5007461" y="5610491"/>
                  <a:pt x="4667350" y="5610491"/>
                  <a:pt x="4457578" y="5400717"/>
                </a:cubicBezTo>
                <a:cubicBezTo>
                  <a:pt x="4247803" y="5190944"/>
                  <a:pt x="4247803" y="4850832"/>
                  <a:pt x="4457578" y="4641059"/>
                </a:cubicBezTo>
                <a:lnTo>
                  <a:pt x="6800864" y="2297771"/>
                </a:lnTo>
                <a:cubicBezTo>
                  <a:pt x="6905751" y="2192884"/>
                  <a:pt x="7043222" y="2140441"/>
                  <a:pt x="7180693" y="2140441"/>
                </a:cubicBezTo>
                <a:close/>
                <a:moveTo>
                  <a:pt x="4837242" y="869987"/>
                </a:moveTo>
                <a:cubicBezTo>
                  <a:pt x="4974713" y="869987"/>
                  <a:pt x="5112184" y="922430"/>
                  <a:pt x="5217071" y="1027317"/>
                </a:cubicBezTo>
                <a:cubicBezTo>
                  <a:pt x="5426845" y="1237091"/>
                  <a:pt x="5426845" y="1577202"/>
                  <a:pt x="5217071" y="1786976"/>
                </a:cubicBezTo>
                <a:lnTo>
                  <a:pt x="2756575" y="4247475"/>
                </a:lnTo>
                <a:cubicBezTo>
                  <a:pt x="2546802" y="4457249"/>
                  <a:pt x="2206689" y="4457249"/>
                  <a:pt x="1996915" y="4247475"/>
                </a:cubicBezTo>
                <a:cubicBezTo>
                  <a:pt x="1787140" y="4037701"/>
                  <a:pt x="1787140" y="3697591"/>
                  <a:pt x="1996915" y="3487816"/>
                </a:cubicBezTo>
                <a:lnTo>
                  <a:pt x="4457413" y="1027317"/>
                </a:lnTo>
                <a:cubicBezTo>
                  <a:pt x="4562299" y="922430"/>
                  <a:pt x="4699771" y="869987"/>
                  <a:pt x="4837242" y="869987"/>
                </a:cubicBezTo>
                <a:close/>
                <a:moveTo>
                  <a:pt x="6794478" y="719704"/>
                </a:moveTo>
                <a:cubicBezTo>
                  <a:pt x="6931949" y="719704"/>
                  <a:pt x="7069421" y="772148"/>
                  <a:pt x="7174307" y="877034"/>
                </a:cubicBezTo>
                <a:cubicBezTo>
                  <a:pt x="7384081" y="1086808"/>
                  <a:pt x="7384081" y="1426920"/>
                  <a:pt x="7174307" y="1636693"/>
                </a:cubicBezTo>
                <a:lnTo>
                  <a:pt x="3562850" y="5248154"/>
                </a:lnTo>
                <a:cubicBezTo>
                  <a:pt x="3353077" y="5457928"/>
                  <a:pt x="3012962" y="5457928"/>
                  <a:pt x="2803190" y="5248154"/>
                </a:cubicBezTo>
                <a:cubicBezTo>
                  <a:pt x="2593415" y="5038380"/>
                  <a:pt x="2593415" y="4698269"/>
                  <a:pt x="2803190" y="4488495"/>
                </a:cubicBezTo>
                <a:lnTo>
                  <a:pt x="6414648" y="877034"/>
                </a:lnTo>
                <a:cubicBezTo>
                  <a:pt x="6519535" y="772148"/>
                  <a:pt x="6657006" y="719704"/>
                  <a:pt x="6794478" y="719704"/>
                </a:cubicBezTo>
                <a:close/>
                <a:moveTo>
                  <a:pt x="1724583" y="372626"/>
                </a:moveTo>
                <a:cubicBezTo>
                  <a:pt x="1862054" y="372626"/>
                  <a:pt x="1999529" y="425069"/>
                  <a:pt x="2104415" y="529956"/>
                </a:cubicBezTo>
                <a:cubicBezTo>
                  <a:pt x="2314188" y="739730"/>
                  <a:pt x="2314188" y="1079842"/>
                  <a:pt x="2104415" y="1289615"/>
                </a:cubicBezTo>
                <a:lnTo>
                  <a:pt x="986116" y="2407910"/>
                </a:lnTo>
                <a:cubicBezTo>
                  <a:pt x="776344" y="2617684"/>
                  <a:pt x="436231" y="2617684"/>
                  <a:pt x="226457" y="2407910"/>
                </a:cubicBezTo>
                <a:cubicBezTo>
                  <a:pt x="16684" y="2198137"/>
                  <a:pt x="16684" y="1858025"/>
                  <a:pt x="226457" y="1648251"/>
                </a:cubicBezTo>
                <a:lnTo>
                  <a:pt x="1344753" y="529956"/>
                </a:lnTo>
                <a:cubicBezTo>
                  <a:pt x="1449641" y="425069"/>
                  <a:pt x="1587112" y="372626"/>
                  <a:pt x="1724583" y="372626"/>
                </a:cubicBezTo>
                <a:close/>
                <a:moveTo>
                  <a:pt x="3900277" y="0"/>
                </a:moveTo>
                <a:cubicBezTo>
                  <a:pt x="4037748" y="0"/>
                  <a:pt x="4175217" y="52443"/>
                  <a:pt x="4280107" y="157330"/>
                </a:cubicBezTo>
                <a:cubicBezTo>
                  <a:pt x="4489880" y="367104"/>
                  <a:pt x="4489880" y="707215"/>
                  <a:pt x="4280107" y="916989"/>
                </a:cubicBezTo>
                <a:lnTo>
                  <a:pt x="916991" y="4280104"/>
                </a:lnTo>
                <a:cubicBezTo>
                  <a:pt x="707218" y="4489878"/>
                  <a:pt x="367105" y="4489878"/>
                  <a:pt x="157331" y="4280104"/>
                </a:cubicBezTo>
                <a:cubicBezTo>
                  <a:pt x="-52443" y="4070330"/>
                  <a:pt x="-52443" y="3730220"/>
                  <a:pt x="157331" y="3520445"/>
                </a:cubicBezTo>
                <a:lnTo>
                  <a:pt x="3520447" y="157330"/>
                </a:lnTo>
                <a:cubicBezTo>
                  <a:pt x="3625335" y="52443"/>
                  <a:pt x="3762804" y="0"/>
                  <a:pt x="390027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9B071ED-A1C4-45B5-8FB5-6E622E21FDEB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226280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E6070F1-5EA8-44D6-898B-C66A10EB90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36153" y="1224454"/>
            <a:ext cx="6677016" cy="4409091"/>
          </a:xfrm>
          <a:custGeom>
            <a:avLst/>
            <a:gdLst>
              <a:gd name="connsiteX0" fmla="*/ 537153 w 10015524"/>
              <a:gd name="connsiteY0" fmla="*/ 1978904 h 6613636"/>
              <a:gd name="connsiteX1" fmla="*/ 1074318 w 10015524"/>
              <a:gd name="connsiteY1" fmla="*/ 2516065 h 6613636"/>
              <a:gd name="connsiteX2" fmla="*/ 1074318 w 10015524"/>
              <a:gd name="connsiteY2" fmla="*/ 4097572 h 6613636"/>
              <a:gd name="connsiteX3" fmla="*/ 537153 w 10015524"/>
              <a:gd name="connsiteY3" fmla="*/ 4634732 h 6613636"/>
              <a:gd name="connsiteX4" fmla="*/ 0 w 10015524"/>
              <a:gd name="connsiteY4" fmla="*/ 4097572 h 6613636"/>
              <a:gd name="connsiteX5" fmla="*/ 0 w 10015524"/>
              <a:gd name="connsiteY5" fmla="*/ 2516065 h 6613636"/>
              <a:gd name="connsiteX6" fmla="*/ 537153 w 10015524"/>
              <a:gd name="connsiteY6" fmla="*/ 1978904 h 6613636"/>
              <a:gd name="connsiteX7" fmla="*/ 9478364 w 10015524"/>
              <a:gd name="connsiteY7" fmla="*/ 1978080 h 6613636"/>
              <a:gd name="connsiteX8" fmla="*/ 10015524 w 10015524"/>
              <a:gd name="connsiteY8" fmla="*/ 2515240 h 6613636"/>
              <a:gd name="connsiteX9" fmla="*/ 10015524 w 10015524"/>
              <a:gd name="connsiteY9" fmla="*/ 4098396 h 6613636"/>
              <a:gd name="connsiteX10" fmla="*/ 9478364 w 10015524"/>
              <a:gd name="connsiteY10" fmla="*/ 4635557 h 6613636"/>
              <a:gd name="connsiteX11" fmla="*/ 8941204 w 10015524"/>
              <a:gd name="connsiteY11" fmla="*/ 4098396 h 6613636"/>
              <a:gd name="connsiteX12" fmla="*/ 8941204 w 10015524"/>
              <a:gd name="connsiteY12" fmla="*/ 2515240 h 6613636"/>
              <a:gd name="connsiteX13" fmla="*/ 9478364 w 10015524"/>
              <a:gd name="connsiteY13" fmla="*/ 1978080 h 6613636"/>
              <a:gd name="connsiteX14" fmla="*/ 6922948 w 10015524"/>
              <a:gd name="connsiteY14" fmla="*/ 1978080 h 6613636"/>
              <a:gd name="connsiteX15" fmla="*/ 7460108 w 10015524"/>
              <a:gd name="connsiteY15" fmla="*/ 2515240 h 6613636"/>
              <a:gd name="connsiteX16" fmla="*/ 7460108 w 10015524"/>
              <a:gd name="connsiteY16" fmla="*/ 4098396 h 6613636"/>
              <a:gd name="connsiteX17" fmla="*/ 6922948 w 10015524"/>
              <a:gd name="connsiteY17" fmla="*/ 4635556 h 6613636"/>
              <a:gd name="connsiteX18" fmla="*/ 6385788 w 10015524"/>
              <a:gd name="connsiteY18" fmla="*/ 4098396 h 6613636"/>
              <a:gd name="connsiteX19" fmla="*/ 6385788 w 10015524"/>
              <a:gd name="connsiteY19" fmla="*/ 2515240 h 6613636"/>
              <a:gd name="connsiteX20" fmla="*/ 6922948 w 10015524"/>
              <a:gd name="connsiteY20" fmla="*/ 1978080 h 6613636"/>
              <a:gd name="connsiteX21" fmla="*/ 8200656 w 10015524"/>
              <a:gd name="connsiteY21" fmla="*/ 1154168 h 6613636"/>
              <a:gd name="connsiteX22" fmla="*/ 8737816 w 10015524"/>
              <a:gd name="connsiteY22" fmla="*/ 1691328 h 6613636"/>
              <a:gd name="connsiteX23" fmla="*/ 8737816 w 10015524"/>
              <a:gd name="connsiteY23" fmla="*/ 4922309 h 6613636"/>
              <a:gd name="connsiteX24" fmla="*/ 8200656 w 10015524"/>
              <a:gd name="connsiteY24" fmla="*/ 5459469 h 6613636"/>
              <a:gd name="connsiteX25" fmla="*/ 7663496 w 10015524"/>
              <a:gd name="connsiteY25" fmla="*/ 4922309 h 6613636"/>
              <a:gd name="connsiteX26" fmla="*/ 7663496 w 10015524"/>
              <a:gd name="connsiteY26" fmla="*/ 1691328 h 6613636"/>
              <a:gd name="connsiteX27" fmla="*/ 8200656 w 10015524"/>
              <a:gd name="connsiteY27" fmla="*/ 1154168 h 6613636"/>
              <a:gd name="connsiteX28" fmla="*/ 5645240 w 10015524"/>
              <a:gd name="connsiteY28" fmla="*/ 1112704 h 6613636"/>
              <a:gd name="connsiteX29" fmla="*/ 6182400 w 10015524"/>
              <a:gd name="connsiteY29" fmla="*/ 1649864 h 6613636"/>
              <a:gd name="connsiteX30" fmla="*/ 6182400 w 10015524"/>
              <a:gd name="connsiteY30" fmla="*/ 4963773 h 6613636"/>
              <a:gd name="connsiteX31" fmla="*/ 5645240 w 10015524"/>
              <a:gd name="connsiteY31" fmla="*/ 5500933 h 6613636"/>
              <a:gd name="connsiteX32" fmla="*/ 5108080 w 10015524"/>
              <a:gd name="connsiteY32" fmla="*/ 4963773 h 6613636"/>
              <a:gd name="connsiteX33" fmla="*/ 5108080 w 10015524"/>
              <a:gd name="connsiteY33" fmla="*/ 1649864 h 6613636"/>
              <a:gd name="connsiteX34" fmla="*/ 5645240 w 10015524"/>
              <a:gd name="connsiteY34" fmla="*/ 1112704 h 6613636"/>
              <a:gd name="connsiteX35" fmla="*/ 1812114 w 10015524"/>
              <a:gd name="connsiteY35" fmla="*/ 870550 h 6613636"/>
              <a:gd name="connsiteX36" fmla="*/ 2349275 w 10015524"/>
              <a:gd name="connsiteY36" fmla="*/ 1407710 h 6613636"/>
              <a:gd name="connsiteX37" fmla="*/ 2349275 w 10015524"/>
              <a:gd name="connsiteY37" fmla="*/ 5205926 h 6613636"/>
              <a:gd name="connsiteX38" fmla="*/ 1812114 w 10015524"/>
              <a:gd name="connsiteY38" fmla="*/ 5743086 h 6613636"/>
              <a:gd name="connsiteX39" fmla="*/ 1274956 w 10015524"/>
              <a:gd name="connsiteY39" fmla="*/ 5205926 h 6613636"/>
              <a:gd name="connsiteX40" fmla="*/ 1274956 w 10015524"/>
              <a:gd name="connsiteY40" fmla="*/ 1407710 h 6613636"/>
              <a:gd name="connsiteX41" fmla="*/ 1812114 w 10015524"/>
              <a:gd name="connsiteY41" fmla="*/ 870550 h 6613636"/>
              <a:gd name="connsiteX42" fmla="*/ 3089829 w 10015524"/>
              <a:gd name="connsiteY42" fmla="*/ 650460 h 6613636"/>
              <a:gd name="connsiteX43" fmla="*/ 3626983 w 10015524"/>
              <a:gd name="connsiteY43" fmla="*/ 1187620 h 6613636"/>
              <a:gd name="connsiteX44" fmla="*/ 3626983 w 10015524"/>
              <a:gd name="connsiteY44" fmla="*/ 5426016 h 6613636"/>
              <a:gd name="connsiteX45" fmla="*/ 3089829 w 10015524"/>
              <a:gd name="connsiteY45" fmla="*/ 5963176 h 6613636"/>
              <a:gd name="connsiteX46" fmla="*/ 2552664 w 10015524"/>
              <a:gd name="connsiteY46" fmla="*/ 5426016 h 6613636"/>
              <a:gd name="connsiteX47" fmla="*/ 2552664 w 10015524"/>
              <a:gd name="connsiteY47" fmla="*/ 1187620 h 6613636"/>
              <a:gd name="connsiteX48" fmla="*/ 3089829 w 10015524"/>
              <a:gd name="connsiteY48" fmla="*/ 650460 h 6613636"/>
              <a:gd name="connsiteX49" fmla="*/ 4367532 w 10015524"/>
              <a:gd name="connsiteY49" fmla="*/ 0 h 6613636"/>
              <a:gd name="connsiteX50" fmla="*/ 4904692 w 10015524"/>
              <a:gd name="connsiteY50" fmla="*/ 537160 h 6613636"/>
              <a:gd name="connsiteX51" fmla="*/ 4904692 w 10015524"/>
              <a:gd name="connsiteY51" fmla="*/ 6076476 h 6613636"/>
              <a:gd name="connsiteX52" fmla="*/ 4367532 w 10015524"/>
              <a:gd name="connsiteY52" fmla="*/ 6613636 h 6613636"/>
              <a:gd name="connsiteX53" fmla="*/ 3830372 w 10015524"/>
              <a:gd name="connsiteY53" fmla="*/ 6076476 h 6613636"/>
              <a:gd name="connsiteX54" fmla="*/ 3830372 w 10015524"/>
              <a:gd name="connsiteY54" fmla="*/ 537160 h 6613636"/>
              <a:gd name="connsiteX55" fmla="*/ 4367532 w 10015524"/>
              <a:gd name="connsiteY55" fmla="*/ 0 h 661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015524" h="6613636">
                <a:moveTo>
                  <a:pt x="537153" y="1978904"/>
                </a:moveTo>
                <a:cubicBezTo>
                  <a:pt x="833824" y="1978904"/>
                  <a:pt x="1074318" y="2219401"/>
                  <a:pt x="1074318" y="2516065"/>
                </a:cubicBezTo>
                <a:lnTo>
                  <a:pt x="1074318" y="4097572"/>
                </a:lnTo>
                <a:cubicBezTo>
                  <a:pt x="1074318" y="4394237"/>
                  <a:pt x="833824" y="4634732"/>
                  <a:pt x="537153" y="4634732"/>
                </a:cubicBezTo>
                <a:cubicBezTo>
                  <a:pt x="240494" y="4634732"/>
                  <a:pt x="0" y="4394237"/>
                  <a:pt x="0" y="4097572"/>
                </a:cubicBezTo>
                <a:lnTo>
                  <a:pt x="0" y="2516065"/>
                </a:lnTo>
                <a:cubicBezTo>
                  <a:pt x="0" y="2219401"/>
                  <a:pt x="240494" y="1978904"/>
                  <a:pt x="537153" y="1978904"/>
                </a:cubicBezTo>
                <a:close/>
                <a:moveTo>
                  <a:pt x="9478364" y="1978080"/>
                </a:moveTo>
                <a:cubicBezTo>
                  <a:pt x="9775029" y="1978080"/>
                  <a:pt x="10015524" y="2218575"/>
                  <a:pt x="10015524" y="2515240"/>
                </a:cubicBezTo>
                <a:lnTo>
                  <a:pt x="10015524" y="4098396"/>
                </a:lnTo>
                <a:cubicBezTo>
                  <a:pt x="10015524" y="4395061"/>
                  <a:pt x="9775029" y="4635557"/>
                  <a:pt x="9478364" y="4635557"/>
                </a:cubicBezTo>
                <a:cubicBezTo>
                  <a:pt x="9181699" y="4635557"/>
                  <a:pt x="8941204" y="4395061"/>
                  <a:pt x="8941204" y="4098396"/>
                </a:cubicBezTo>
                <a:lnTo>
                  <a:pt x="8941204" y="2515240"/>
                </a:lnTo>
                <a:cubicBezTo>
                  <a:pt x="8941204" y="2218575"/>
                  <a:pt x="9181699" y="1978080"/>
                  <a:pt x="9478364" y="1978080"/>
                </a:cubicBezTo>
                <a:close/>
                <a:moveTo>
                  <a:pt x="6922948" y="1978080"/>
                </a:moveTo>
                <a:cubicBezTo>
                  <a:pt x="7219613" y="1978080"/>
                  <a:pt x="7460108" y="2218575"/>
                  <a:pt x="7460108" y="2515240"/>
                </a:cubicBezTo>
                <a:lnTo>
                  <a:pt x="7460108" y="4098396"/>
                </a:lnTo>
                <a:cubicBezTo>
                  <a:pt x="7460108" y="4395061"/>
                  <a:pt x="7219613" y="4635556"/>
                  <a:pt x="6922948" y="4635556"/>
                </a:cubicBezTo>
                <a:cubicBezTo>
                  <a:pt x="6626283" y="4635556"/>
                  <a:pt x="6385788" y="4395061"/>
                  <a:pt x="6385788" y="4098396"/>
                </a:cubicBezTo>
                <a:lnTo>
                  <a:pt x="6385788" y="2515240"/>
                </a:lnTo>
                <a:cubicBezTo>
                  <a:pt x="6385788" y="2218575"/>
                  <a:pt x="6626283" y="1978080"/>
                  <a:pt x="6922948" y="1978080"/>
                </a:cubicBezTo>
                <a:close/>
                <a:moveTo>
                  <a:pt x="8200656" y="1154168"/>
                </a:moveTo>
                <a:cubicBezTo>
                  <a:pt x="8497322" y="1154168"/>
                  <a:pt x="8737816" y="1394663"/>
                  <a:pt x="8737816" y="1691328"/>
                </a:cubicBezTo>
                <a:lnTo>
                  <a:pt x="8737816" y="4922309"/>
                </a:lnTo>
                <a:cubicBezTo>
                  <a:pt x="8737816" y="5218974"/>
                  <a:pt x="8497322" y="5459469"/>
                  <a:pt x="8200656" y="5459469"/>
                </a:cubicBezTo>
                <a:cubicBezTo>
                  <a:pt x="7903992" y="5459469"/>
                  <a:pt x="7663496" y="5218974"/>
                  <a:pt x="7663496" y="4922309"/>
                </a:cubicBezTo>
                <a:lnTo>
                  <a:pt x="7663496" y="1691328"/>
                </a:lnTo>
                <a:cubicBezTo>
                  <a:pt x="7663496" y="1394663"/>
                  <a:pt x="7903992" y="1154168"/>
                  <a:pt x="8200656" y="1154168"/>
                </a:cubicBezTo>
                <a:close/>
                <a:moveTo>
                  <a:pt x="5645240" y="1112704"/>
                </a:moveTo>
                <a:cubicBezTo>
                  <a:pt x="5941904" y="1112704"/>
                  <a:pt x="6182400" y="1353199"/>
                  <a:pt x="6182400" y="1649864"/>
                </a:cubicBezTo>
                <a:lnTo>
                  <a:pt x="6182400" y="4963773"/>
                </a:lnTo>
                <a:cubicBezTo>
                  <a:pt x="6182400" y="5260438"/>
                  <a:pt x="5941904" y="5500933"/>
                  <a:pt x="5645240" y="5500933"/>
                </a:cubicBezTo>
                <a:cubicBezTo>
                  <a:pt x="5348574" y="5500933"/>
                  <a:pt x="5108080" y="5260438"/>
                  <a:pt x="5108080" y="4963773"/>
                </a:cubicBezTo>
                <a:lnTo>
                  <a:pt x="5108080" y="1649864"/>
                </a:lnTo>
                <a:cubicBezTo>
                  <a:pt x="5108080" y="1353199"/>
                  <a:pt x="5348574" y="1112704"/>
                  <a:pt x="5645240" y="1112704"/>
                </a:cubicBezTo>
                <a:close/>
                <a:moveTo>
                  <a:pt x="1812114" y="870550"/>
                </a:moveTo>
                <a:cubicBezTo>
                  <a:pt x="2108780" y="870550"/>
                  <a:pt x="2349275" y="1111046"/>
                  <a:pt x="2349275" y="1407710"/>
                </a:cubicBezTo>
                <a:lnTo>
                  <a:pt x="2349275" y="5205926"/>
                </a:lnTo>
                <a:cubicBezTo>
                  <a:pt x="2349275" y="5502591"/>
                  <a:pt x="2108780" y="5743086"/>
                  <a:pt x="1812114" y="5743086"/>
                </a:cubicBezTo>
                <a:cubicBezTo>
                  <a:pt x="1515451" y="5743086"/>
                  <a:pt x="1274956" y="5502591"/>
                  <a:pt x="1274956" y="5205926"/>
                </a:cubicBezTo>
                <a:lnTo>
                  <a:pt x="1274956" y="1407710"/>
                </a:lnTo>
                <a:cubicBezTo>
                  <a:pt x="1274956" y="1111046"/>
                  <a:pt x="1515451" y="870550"/>
                  <a:pt x="1812114" y="870550"/>
                </a:cubicBezTo>
                <a:close/>
                <a:moveTo>
                  <a:pt x="3089829" y="650460"/>
                </a:moveTo>
                <a:cubicBezTo>
                  <a:pt x="3386488" y="650460"/>
                  <a:pt x="3626983" y="890955"/>
                  <a:pt x="3626983" y="1187620"/>
                </a:cubicBezTo>
                <a:lnTo>
                  <a:pt x="3626983" y="5426016"/>
                </a:lnTo>
                <a:cubicBezTo>
                  <a:pt x="3626983" y="5722681"/>
                  <a:pt x="3386488" y="5963176"/>
                  <a:pt x="3089829" y="5963176"/>
                </a:cubicBezTo>
                <a:cubicBezTo>
                  <a:pt x="2793158" y="5963176"/>
                  <a:pt x="2552664" y="5722681"/>
                  <a:pt x="2552664" y="5426016"/>
                </a:cubicBezTo>
                <a:lnTo>
                  <a:pt x="2552664" y="1187620"/>
                </a:lnTo>
                <a:cubicBezTo>
                  <a:pt x="2552664" y="890955"/>
                  <a:pt x="2793158" y="650460"/>
                  <a:pt x="3089829" y="650460"/>
                </a:cubicBezTo>
                <a:close/>
                <a:moveTo>
                  <a:pt x="4367532" y="0"/>
                </a:moveTo>
                <a:cubicBezTo>
                  <a:pt x="4664197" y="0"/>
                  <a:pt x="4904692" y="240495"/>
                  <a:pt x="4904692" y="537160"/>
                </a:cubicBezTo>
                <a:lnTo>
                  <a:pt x="4904692" y="6076476"/>
                </a:lnTo>
                <a:cubicBezTo>
                  <a:pt x="4904692" y="6373141"/>
                  <a:pt x="4664197" y="6613636"/>
                  <a:pt x="4367532" y="6613636"/>
                </a:cubicBezTo>
                <a:cubicBezTo>
                  <a:pt x="4070867" y="6613636"/>
                  <a:pt x="3830372" y="6373141"/>
                  <a:pt x="3830372" y="6076476"/>
                </a:cubicBezTo>
                <a:lnTo>
                  <a:pt x="3830372" y="537160"/>
                </a:lnTo>
                <a:cubicBezTo>
                  <a:pt x="3830372" y="240495"/>
                  <a:pt x="4070867" y="0"/>
                  <a:pt x="436753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5C3ACAF-27C1-474B-950E-300B8A6DD541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83912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1148334-8BAF-49E6-B4E0-66002783CF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68179" y="1043258"/>
            <a:ext cx="4361584" cy="4771485"/>
          </a:xfrm>
          <a:custGeom>
            <a:avLst/>
            <a:gdLst>
              <a:gd name="connsiteX0" fmla="*/ 585359 w 6542376"/>
              <a:gd name="connsiteY0" fmla="*/ 2388287 h 7157228"/>
              <a:gd name="connsiteX1" fmla="*/ 1170719 w 6542376"/>
              <a:gd name="connsiteY1" fmla="*/ 2973647 h 7157228"/>
              <a:gd name="connsiteX2" fmla="*/ 1170719 w 6542376"/>
              <a:gd name="connsiteY2" fmla="*/ 4426564 h 7157228"/>
              <a:gd name="connsiteX3" fmla="*/ 585359 w 6542376"/>
              <a:gd name="connsiteY3" fmla="*/ 5011924 h 7157228"/>
              <a:gd name="connsiteX4" fmla="*/ 0 w 6542376"/>
              <a:gd name="connsiteY4" fmla="*/ 4426564 h 7157228"/>
              <a:gd name="connsiteX5" fmla="*/ 0 w 6542376"/>
              <a:gd name="connsiteY5" fmla="*/ 2973647 h 7157228"/>
              <a:gd name="connsiteX6" fmla="*/ 585359 w 6542376"/>
              <a:gd name="connsiteY6" fmla="*/ 2388287 h 7157228"/>
              <a:gd name="connsiteX7" fmla="*/ 4614104 w 6542376"/>
              <a:gd name="connsiteY7" fmla="*/ 1572756 h 7157228"/>
              <a:gd name="connsiteX8" fmla="*/ 5199462 w 6542376"/>
              <a:gd name="connsiteY8" fmla="*/ 2158114 h 7157228"/>
              <a:gd name="connsiteX9" fmla="*/ 5199462 w 6542376"/>
              <a:gd name="connsiteY9" fmla="*/ 5429674 h 7157228"/>
              <a:gd name="connsiteX10" fmla="*/ 4614104 w 6542376"/>
              <a:gd name="connsiteY10" fmla="*/ 6015032 h 7157228"/>
              <a:gd name="connsiteX11" fmla="*/ 4028745 w 6542376"/>
              <a:gd name="connsiteY11" fmla="*/ 5429674 h 7157228"/>
              <a:gd name="connsiteX12" fmla="*/ 4028745 w 6542376"/>
              <a:gd name="connsiteY12" fmla="*/ 2158114 h 7157228"/>
              <a:gd name="connsiteX13" fmla="*/ 4614104 w 6542376"/>
              <a:gd name="connsiteY13" fmla="*/ 1572756 h 7157228"/>
              <a:gd name="connsiteX14" fmla="*/ 5957018 w 6542376"/>
              <a:gd name="connsiteY14" fmla="*/ 1481173 h 7157228"/>
              <a:gd name="connsiteX15" fmla="*/ 6542376 w 6542376"/>
              <a:gd name="connsiteY15" fmla="*/ 2066532 h 7157228"/>
              <a:gd name="connsiteX16" fmla="*/ 6542376 w 6542376"/>
              <a:gd name="connsiteY16" fmla="*/ 3734895 h 7157228"/>
              <a:gd name="connsiteX17" fmla="*/ 5957018 w 6542376"/>
              <a:gd name="connsiteY17" fmla="*/ 4320253 h 7157228"/>
              <a:gd name="connsiteX18" fmla="*/ 5371658 w 6542376"/>
              <a:gd name="connsiteY18" fmla="*/ 3734895 h 7157228"/>
              <a:gd name="connsiteX19" fmla="*/ 5371658 w 6542376"/>
              <a:gd name="connsiteY19" fmla="*/ 2066532 h 7157228"/>
              <a:gd name="connsiteX20" fmla="*/ 5957018 w 6542376"/>
              <a:gd name="connsiteY20" fmla="*/ 1481173 h 7157228"/>
              <a:gd name="connsiteX21" fmla="*/ 1928275 w 6542376"/>
              <a:gd name="connsiteY21" fmla="*/ 711874 h 7157228"/>
              <a:gd name="connsiteX22" fmla="*/ 2513633 w 6542376"/>
              <a:gd name="connsiteY22" fmla="*/ 1297233 h 7157228"/>
              <a:gd name="connsiteX23" fmla="*/ 2513633 w 6542376"/>
              <a:gd name="connsiteY23" fmla="*/ 5115595 h 7157228"/>
              <a:gd name="connsiteX24" fmla="*/ 1928275 w 6542376"/>
              <a:gd name="connsiteY24" fmla="*/ 5700953 h 7157228"/>
              <a:gd name="connsiteX25" fmla="*/ 1342916 w 6542376"/>
              <a:gd name="connsiteY25" fmla="*/ 5115595 h 7157228"/>
              <a:gd name="connsiteX26" fmla="*/ 1342916 w 6542376"/>
              <a:gd name="connsiteY26" fmla="*/ 1297233 h 7157228"/>
              <a:gd name="connsiteX27" fmla="*/ 1928275 w 6542376"/>
              <a:gd name="connsiteY27" fmla="*/ 711874 h 7157228"/>
              <a:gd name="connsiteX28" fmla="*/ 3271188 w 6542376"/>
              <a:gd name="connsiteY28" fmla="*/ 0 h 7157228"/>
              <a:gd name="connsiteX29" fmla="*/ 3856547 w 6542376"/>
              <a:gd name="connsiteY29" fmla="*/ 585359 h 7157228"/>
              <a:gd name="connsiteX30" fmla="*/ 3856547 w 6542376"/>
              <a:gd name="connsiteY30" fmla="*/ 6571870 h 7157228"/>
              <a:gd name="connsiteX31" fmla="*/ 3271188 w 6542376"/>
              <a:gd name="connsiteY31" fmla="*/ 7157228 h 7157228"/>
              <a:gd name="connsiteX32" fmla="*/ 2685831 w 6542376"/>
              <a:gd name="connsiteY32" fmla="*/ 6571870 h 7157228"/>
              <a:gd name="connsiteX33" fmla="*/ 2685831 w 6542376"/>
              <a:gd name="connsiteY33" fmla="*/ 585359 h 7157228"/>
              <a:gd name="connsiteX34" fmla="*/ 3271188 w 6542376"/>
              <a:gd name="connsiteY34" fmla="*/ 0 h 7157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542376" h="7157228">
                <a:moveTo>
                  <a:pt x="585359" y="2388287"/>
                </a:moveTo>
                <a:cubicBezTo>
                  <a:pt x="908644" y="2388287"/>
                  <a:pt x="1170719" y="2650361"/>
                  <a:pt x="1170719" y="2973647"/>
                </a:cubicBezTo>
                <a:lnTo>
                  <a:pt x="1170719" y="4426564"/>
                </a:lnTo>
                <a:cubicBezTo>
                  <a:pt x="1170719" y="4749850"/>
                  <a:pt x="908644" y="5011924"/>
                  <a:pt x="585359" y="5011924"/>
                </a:cubicBezTo>
                <a:cubicBezTo>
                  <a:pt x="262075" y="5011924"/>
                  <a:pt x="0" y="4749850"/>
                  <a:pt x="0" y="4426564"/>
                </a:cubicBezTo>
                <a:lnTo>
                  <a:pt x="0" y="2973647"/>
                </a:lnTo>
                <a:cubicBezTo>
                  <a:pt x="0" y="2650361"/>
                  <a:pt x="262075" y="2388287"/>
                  <a:pt x="585359" y="2388287"/>
                </a:cubicBezTo>
                <a:close/>
                <a:moveTo>
                  <a:pt x="4614104" y="1572756"/>
                </a:moveTo>
                <a:cubicBezTo>
                  <a:pt x="4937388" y="1572756"/>
                  <a:pt x="5199462" y="1834830"/>
                  <a:pt x="5199462" y="2158114"/>
                </a:cubicBezTo>
                <a:lnTo>
                  <a:pt x="5199462" y="5429674"/>
                </a:lnTo>
                <a:cubicBezTo>
                  <a:pt x="5199462" y="5752958"/>
                  <a:pt x="4937388" y="6015032"/>
                  <a:pt x="4614104" y="6015032"/>
                </a:cubicBezTo>
                <a:cubicBezTo>
                  <a:pt x="4290819" y="6015032"/>
                  <a:pt x="4028745" y="5752958"/>
                  <a:pt x="4028745" y="5429674"/>
                </a:cubicBezTo>
                <a:lnTo>
                  <a:pt x="4028745" y="2158114"/>
                </a:lnTo>
                <a:cubicBezTo>
                  <a:pt x="4028745" y="1834830"/>
                  <a:pt x="4290819" y="1572756"/>
                  <a:pt x="4614104" y="1572756"/>
                </a:cubicBezTo>
                <a:close/>
                <a:moveTo>
                  <a:pt x="5957018" y="1481173"/>
                </a:moveTo>
                <a:cubicBezTo>
                  <a:pt x="6280302" y="1481173"/>
                  <a:pt x="6542376" y="1743247"/>
                  <a:pt x="6542376" y="2066532"/>
                </a:cubicBezTo>
                <a:lnTo>
                  <a:pt x="6542376" y="3734895"/>
                </a:lnTo>
                <a:cubicBezTo>
                  <a:pt x="6542376" y="4058178"/>
                  <a:pt x="6280302" y="4320253"/>
                  <a:pt x="5957018" y="4320253"/>
                </a:cubicBezTo>
                <a:cubicBezTo>
                  <a:pt x="5633733" y="4320253"/>
                  <a:pt x="5371658" y="4058178"/>
                  <a:pt x="5371658" y="3734895"/>
                </a:cubicBezTo>
                <a:lnTo>
                  <a:pt x="5371658" y="2066532"/>
                </a:lnTo>
                <a:cubicBezTo>
                  <a:pt x="5371658" y="1743247"/>
                  <a:pt x="5633733" y="1481173"/>
                  <a:pt x="5957018" y="1481173"/>
                </a:cubicBezTo>
                <a:close/>
                <a:moveTo>
                  <a:pt x="1928275" y="711874"/>
                </a:moveTo>
                <a:cubicBezTo>
                  <a:pt x="2251559" y="711874"/>
                  <a:pt x="2513633" y="973949"/>
                  <a:pt x="2513633" y="1297233"/>
                </a:cubicBezTo>
                <a:lnTo>
                  <a:pt x="2513633" y="5115595"/>
                </a:lnTo>
                <a:cubicBezTo>
                  <a:pt x="2513633" y="5438879"/>
                  <a:pt x="2251559" y="5700953"/>
                  <a:pt x="1928275" y="5700953"/>
                </a:cubicBezTo>
                <a:cubicBezTo>
                  <a:pt x="1604990" y="5700953"/>
                  <a:pt x="1342916" y="5438879"/>
                  <a:pt x="1342916" y="5115595"/>
                </a:cubicBezTo>
                <a:lnTo>
                  <a:pt x="1342916" y="1297233"/>
                </a:lnTo>
                <a:cubicBezTo>
                  <a:pt x="1342916" y="973949"/>
                  <a:pt x="1604990" y="711874"/>
                  <a:pt x="1928275" y="711874"/>
                </a:cubicBezTo>
                <a:close/>
                <a:moveTo>
                  <a:pt x="3271188" y="0"/>
                </a:moveTo>
                <a:cubicBezTo>
                  <a:pt x="3594474" y="0"/>
                  <a:pt x="3856547" y="262074"/>
                  <a:pt x="3856547" y="585359"/>
                </a:cubicBezTo>
                <a:lnTo>
                  <a:pt x="3856547" y="6571870"/>
                </a:lnTo>
                <a:cubicBezTo>
                  <a:pt x="3856547" y="6895154"/>
                  <a:pt x="3594474" y="7157228"/>
                  <a:pt x="3271188" y="7157228"/>
                </a:cubicBezTo>
                <a:cubicBezTo>
                  <a:pt x="2947905" y="7157228"/>
                  <a:pt x="2685831" y="6895154"/>
                  <a:pt x="2685831" y="6571870"/>
                </a:cubicBezTo>
                <a:lnTo>
                  <a:pt x="2685831" y="585359"/>
                </a:lnTo>
                <a:cubicBezTo>
                  <a:pt x="2685831" y="262074"/>
                  <a:pt x="2947905" y="0"/>
                  <a:pt x="327118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274B71A-F114-4E95-882C-BC5F9F154E27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694021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D5A2C2-66F4-451B-B542-3689BE369E2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5626360" cy="6858000"/>
          </a:xfrm>
          <a:custGeom>
            <a:avLst/>
            <a:gdLst>
              <a:gd name="connsiteX0" fmla="*/ 0 w 12192000"/>
              <a:gd name="connsiteY0" fmla="*/ 0 h 5561045"/>
              <a:gd name="connsiteX1" fmla="*/ 12192000 w 12192000"/>
              <a:gd name="connsiteY1" fmla="*/ 0 h 5561045"/>
              <a:gd name="connsiteX2" fmla="*/ 12192000 w 12192000"/>
              <a:gd name="connsiteY2" fmla="*/ 5561045 h 5561045"/>
              <a:gd name="connsiteX3" fmla="*/ 0 w 12192000"/>
              <a:gd name="connsiteY3" fmla="*/ 5561045 h 556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61045">
                <a:moveTo>
                  <a:pt x="0" y="0"/>
                </a:moveTo>
                <a:lnTo>
                  <a:pt x="12192000" y="0"/>
                </a:lnTo>
                <a:lnTo>
                  <a:pt x="12192000" y="5561045"/>
                </a:lnTo>
                <a:lnTo>
                  <a:pt x="0" y="55610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044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ED89292A-E1A1-400E-BBF4-A550A9F3FC8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110173" y="3139608"/>
            <a:ext cx="1099371" cy="2382981"/>
          </a:xfrm>
          <a:custGeom>
            <a:avLst/>
            <a:gdLst>
              <a:gd name="connsiteX0" fmla="*/ 824528 w 1649056"/>
              <a:gd name="connsiteY0" fmla="*/ 0 h 3574472"/>
              <a:gd name="connsiteX1" fmla="*/ 1649056 w 1649056"/>
              <a:gd name="connsiteY1" fmla="*/ 824528 h 3574472"/>
              <a:gd name="connsiteX2" fmla="*/ 1649056 w 1649056"/>
              <a:gd name="connsiteY2" fmla="*/ 2749944 h 3574472"/>
              <a:gd name="connsiteX3" fmla="*/ 824528 w 1649056"/>
              <a:gd name="connsiteY3" fmla="*/ 3574472 h 3574472"/>
              <a:gd name="connsiteX4" fmla="*/ 0 w 1649056"/>
              <a:gd name="connsiteY4" fmla="*/ 2749944 h 3574472"/>
              <a:gd name="connsiteX5" fmla="*/ 0 w 1649056"/>
              <a:gd name="connsiteY5" fmla="*/ 824528 h 3574472"/>
              <a:gd name="connsiteX6" fmla="*/ 824528 w 1649056"/>
              <a:gd name="connsiteY6" fmla="*/ 0 h 3574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9056" h="3574472">
                <a:moveTo>
                  <a:pt x="824528" y="0"/>
                </a:moveTo>
                <a:cubicBezTo>
                  <a:pt x="1279902" y="0"/>
                  <a:pt x="1649056" y="369154"/>
                  <a:pt x="1649056" y="824528"/>
                </a:cubicBezTo>
                <a:lnTo>
                  <a:pt x="1649056" y="2749944"/>
                </a:lnTo>
                <a:cubicBezTo>
                  <a:pt x="1649056" y="3205318"/>
                  <a:pt x="1279902" y="3574472"/>
                  <a:pt x="824528" y="3574472"/>
                </a:cubicBezTo>
                <a:cubicBezTo>
                  <a:pt x="369154" y="3574472"/>
                  <a:pt x="0" y="3205318"/>
                  <a:pt x="0" y="2749944"/>
                </a:cubicBezTo>
                <a:lnTo>
                  <a:pt x="0" y="824528"/>
                </a:lnTo>
                <a:cubicBezTo>
                  <a:pt x="0" y="369154"/>
                  <a:pt x="369154" y="0"/>
                  <a:pt x="82452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44E643CE-C1D3-4EF5-B6E5-F2F13D7ABD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15274" y="960849"/>
            <a:ext cx="1099371" cy="3702689"/>
          </a:xfrm>
          <a:custGeom>
            <a:avLst/>
            <a:gdLst>
              <a:gd name="connsiteX0" fmla="*/ 824528 w 1649056"/>
              <a:gd name="connsiteY0" fmla="*/ 0 h 5554034"/>
              <a:gd name="connsiteX1" fmla="*/ 1649056 w 1649056"/>
              <a:gd name="connsiteY1" fmla="*/ 824528 h 5554034"/>
              <a:gd name="connsiteX2" fmla="*/ 1649056 w 1649056"/>
              <a:gd name="connsiteY2" fmla="*/ 4729506 h 5554034"/>
              <a:gd name="connsiteX3" fmla="*/ 824528 w 1649056"/>
              <a:gd name="connsiteY3" fmla="*/ 5554034 h 5554034"/>
              <a:gd name="connsiteX4" fmla="*/ 0 w 1649056"/>
              <a:gd name="connsiteY4" fmla="*/ 4729506 h 5554034"/>
              <a:gd name="connsiteX5" fmla="*/ 0 w 1649056"/>
              <a:gd name="connsiteY5" fmla="*/ 824528 h 5554034"/>
              <a:gd name="connsiteX6" fmla="*/ 824528 w 1649056"/>
              <a:gd name="connsiteY6" fmla="*/ 0 h 5554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9056" h="5554034">
                <a:moveTo>
                  <a:pt x="824528" y="0"/>
                </a:moveTo>
                <a:cubicBezTo>
                  <a:pt x="1279902" y="0"/>
                  <a:pt x="1649056" y="369154"/>
                  <a:pt x="1649056" y="824528"/>
                </a:cubicBezTo>
                <a:lnTo>
                  <a:pt x="1649056" y="4729506"/>
                </a:lnTo>
                <a:cubicBezTo>
                  <a:pt x="1649056" y="5184880"/>
                  <a:pt x="1279902" y="5554034"/>
                  <a:pt x="824528" y="5554034"/>
                </a:cubicBezTo>
                <a:cubicBezTo>
                  <a:pt x="369154" y="5554034"/>
                  <a:pt x="0" y="5184880"/>
                  <a:pt x="0" y="4729506"/>
                </a:cubicBezTo>
                <a:lnTo>
                  <a:pt x="0" y="824528"/>
                </a:lnTo>
                <a:cubicBezTo>
                  <a:pt x="0" y="369154"/>
                  <a:pt x="369154" y="0"/>
                  <a:pt x="82452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B98DC9F-939E-4126-90C6-68D29FEB5D1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20375" y="2417887"/>
            <a:ext cx="1099371" cy="3479267"/>
          </a:xfrm>
          <a:custGeom>
            <a:avLst/>
            <a:gdLst>
              <a:gd name="connsiteX0" fmla="*/ 824528 w 1649056"/>
              <a:gd name="connsiteY0" fmla="*/ 0 h 5218901"/>
              <a:gd name="connsiteX1" fmla="*/ 1649056 w 1649056"/>
              <a:gd name="connsiteY1" fmla="*/ 824528 h 5218901"/>
              <a:gd name="connsiteX2" fmla="*/ 1649055 w 1649056"/>
              <a:gd name="connsiteY2" fmla="*/ 4394373 h 5218901"/>
              <a:gd name="connsiteX3" fmla="*/ 824527 w 1649056"/>
              <a:gd name="connsiteY3" fmla="*/ 5218901 h 5218901"/>
              <a:gd name="connsiteX4" fmla="*/ 824528 w 1649056"/>
              <a:gd name="connsiteY4" fmla="*/ 5218900 h 5218901"/>
              <a:gd name="connsiteX5" fmla="*/ 0 w 1649056"/>
              <a:gd name="connsiteY5" fmla="*/ 4394372 h 5218901"/>
              <a:gd name="connsiteX6" fmla="*/ 0 w 1649056"/>
              <a:gd name="connsiteY6" fmla="*/ 824528 h 5218901"/>
              <a:gd name="connsiteX7" fmla="*/ 824528 w 1649056"/>
              <a:gd name="connsiteY7" fmla="*/ 0 h 521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9056" h="5218901">
                <a:moveTo>
                  <a:pt x="824528" y="0"/>
                </a:moveTo>
                <a:cubicBezTo>
                  <a:pt x="1279902" y="0"/>
                  <a:pt x="1649056" y="369154"/>
                  <a:pt x="1649056" y="824528"/>
                </a:cubicBezTo>
                <a:cubicBezTo>
                  <a:pt x="1649056" y="2014476"/>
                  <a:pt x="1649055" y="3204425"/>
                  <a:pt x="1649055" y="4394373"/>
                </a:cubicBezTo>
                <a:cubicBezTo>
                  <a:pt x="1649055" y="4849747"/>
                  <a:pt x="1279901" y="5218901"/>
                  <a:pt x="824527" y="5218901"/>
                </a:cubicBezTo>
                <a:lnTo>
                  <a:pt x="824528" y="5218900"/>
                </a:lnTo>
                <a:cubicBezTo>
                  <a:pt x="369154" y="5218900"/>
                  <a:pt x="0" y="4849746"/>
                  <a:pt x="0" y="4394372"/>
                </a:cubicBezTo>
                <a:lnTo>
                  <a:pt x="0" y="824528"/>
                </a:lnTo>
                <a:cubicBezTo>
                  <a:pt x="0" y="369154"/>
                  <a:pt x="369154" y="0"/>
                  <a:pt x="82452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6AF299B-CDEB-46EF-8A43-5875EEE5705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25476" y="1332400"/>
            <a:ext cx="1099371" cy="3921729"/>
          </a:xfrm>
          <a:custGeom>
            <a:avLst/>
            <a:gdLst>
              <a:gd name="connsiteX0" fmla="*/ 824528 w 1649056"/>
              <a:gd name="connsiteY0" fmla="*/ 0 h 5882594"/>
              <a:gd name="connsiteX1" fmla="*/ 1649056 w 1649056"/>
              <a:gd name="connsiteY1" fmla="*/ 824528 h 5882594"/>
              <a:gd name="connsiteX2" fmla="*/ 1649055 w 1649056"/>
              <a:gd name="connsiteY2" fmla="*/ 5058066 h 5882594"/>
              <a:gd name="connsiteX3" fmla="*/ 824527 w 1649056"/>
              <a:gd name="connsiteY3" fmla="*/ 5882594 h 5882594"/>
              <a:gd name="connsiteX4" fmla="*/ 824528 w 1649056"/>
              <a:gd name="connsiteY4" fmla="*/ 5882593 h 5882594"/>
              <a:gd name="connsiteX5" fmla="*/ 0 w 1649056"/>
              <a:gd name="connsiteY5" fmla="*/ 5058065 h 5882594"/>
              <a:gd name="connsiteX6" fmla="*/ 0 w 1649056"/>
              <a:gd name="connsiteY6" fmla="*/ 824528 h 5882594"/>
              <a:gd name="connsiteX7" fmla="*/ 824528 w 1649056"/>
              <a:gd name="connsiteY7" fmla="*/ 0 h 588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9056" h="5882594">
                <a:moveTo>
                  <a:pt x="824528" y="0"/>
                </a:moveTo>
                <a:cubicBezTo>
                  <a:pt x="1279902" y="0"/>
                  <a:pt x="1649056" y="369154"/>
                  <a:pt x="1649056" y="824528"/>
                </a:cubicBezTo>
                <a:cubicBezTo>
                  <a:pt x="1649056" y="2235707"/>
                  <a:pt x="1649055" y="3646887"/>
                  <a:pt x="1649055" y="5058066"/>
                </a:cubicBezTo>
                <a:cubicBezTo>
                  <a:pt x="1649055" y="5513440"/>
                  <a:pt x="1279901" y="5882594"/>
                  <a:pt x="824527" y="5882594"/>
                </a:cubicBezTo>
                <a:lnTo>
                  <a:pt x="824528" y="5882593"/>
                </a:lnTo>
                <a:cubicBezTo>
                  <a:pt x="369154" y="5882593"/>
                  <a:pt x="0" y="5513439"/>
                  <a:pt x="0" y="5058065"/>
                </a:cubicBezTo>
                <a:lnTo>
                  <a:pt x="0" y="824528"/>
                </a:lnTo>
                <a:cubicBezTo>
                  <a:pt x="0" y="369154"/>
                  <a:pt x="369154" y="0"/>
                  <a:pt x="82452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0E68214-929F-4345-ADD7-C982E425CD5A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2189322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4C542773-AB45-452D-94FA-E0BAAC42A6D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42384" y="4671665"/>
            <a:ext cx="3921729" cy="1099371"/>
          </a:xfrm>
          <a:custGeom>
            <a:avLst/>
            <a:gdLst>
              <a:gd name="connsiteX0" fmla="*/ 0 w 5882594"/>
              <a:gd name="connsiteY0" fmla="*/ 824527 h 1649056"/>
              <a:gd name="connsiteX1" fmla="*/ 0 w 5882594"/>
              <a:gd name="connsiteY1" fmla="*/ 824528 h 1649056"/>
              <a:gd name="connsiteX2" fmla="*/ 0 w 5882594"/>
              <a:gd name="connsiteY2" fmla="*/ 824528 h 1649056"/>
              <a:gd name="connsiteX3" fmla="*/ 824528 w 5882594"/>
              <a:gd name="connsiteY3" fmla="*/ 0 h 1649056"/>
              <a:gd name="connsiteX4" fmla="*/ 5058066 w 5882594"/>
              <a:gd name="connsiteY4" fmla="*/ 0 h 1649056"/>
              <a:gd name="connsiteX5" fmla="*/ 5882594 w 5882594"/>
              <a:gd name="connsiteY5" fmla="*/ 824528 h 1649056"/>
              <a:gd name="connsiteX6" fmla="*/ 5882593 w 5882594"/>
              <a:gd name="connsiteY6" fmla="*/ 824528 h 1649056"/>
              <a:gd name="connsiteX7" fmla="*/ 5058065 w 5882594"/>
              <a:gd name="connsiteY7" fmla="*/ 1649056 h 1649056"/>
              <a:gd name="connsiteX8" fmla="*/ 824528 w 5882594"/>
              <a:gd name="connsiteY8" fmla="*/ 1649055 h 1649056"/>
              <a:gd name="connsiteX9" fmla="*/ 16752 w 5882594"/>
              <a:gd name="connsiteY9" fmla="*/ 990698 h 1649056"/>
              <a:gd name="connsiteX10" fmla="*/ 0 w 5882594"/>
              <a:gd name="connsiteY10" fmla="*/ 824528 h 1649056"/>
              <a:gd name="connsiteX11" fmla="*/ 16752 w 5882594"/>
              <a:gd name="connsiteY11" fmla="*/ 658357 h 1649056"/>
              <a:gd name="connsiteX12" fmla="*/ 824528 w 5882594"/>
              <a:gd name="connsiteY12" fmla="*/ 0 h 164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82594" h="1649056">
                <a:moveTo>
                  <a:pt x="0" y="824527"/>
                </a:moveTo>
                <a:lnTo>
                  <a:pt x="0" y="824528"/>
                </a:lnTo>
                <a:lnTo>
                  <a:pt x="0" y="824528"/>
                </a:lnTo>
                <a:close/>
                <a:moveTo>
                  <a:pt x="824528" y="0"/>
                </a:moveTo>
                <a:lnTo>
                  <a:pt x="5058066" y="0"/>
                </a:lnTo>
                <a:cubicBezTo>
                  <a:pt x="5513440" y="0"/>
                  <a:pt x="5882594" y="369154"/>
                  <a:pt x="5882594" y="824528"/>
                </a:cubicBezTo>
                <a:lnTo>
                  <a:pt x="5882593" y="824528"/>
                </a:lnTo>
                <a:cubicBezTo>
                  <a:pt x="5882593" y="1279902"/>
                  <a:pt x="5513439" y="1649056"/>
                  <a:pt x="5058065" y="1649056"/>
                </a:cubicBezTo>
                <a:lnTo>
                  <a:pt x="824528" y="1649055"/>
                </a:lnTo>
                <a:cubicBezTo>
                  <a:pt x="426076" y="1649055"/>
                  <a:pt x="93636" y="1366422"/>
                  <a:pt x="16752" y="990698"/>
                </a:cubicBezTo>
                <a:lnTo>
                  <a:pt x="0" y="824528"/>
                </a:lnTo>
                <a:lnTo>
                  <a:pt x="16752" y="658357"/>
                </a:lnTo>
                <a:cubicBezTo>
                  <a:pt x="93636" y="282634"/>
                  <a:pt x="426076" y="0"/>
                  <a:pt x="82452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72A342A-8146-4ECC-9636-4F1FEC05EFE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99359" y="3476767"/>
            <a:ext cx="3479267" cy="1099371"/>
          </a:xfrm>
          <a:custGeom>
            <a:avLst/>
            <a:gdLst>
              <a:gd name="connsiteX0" fmla="*/ 0 w 5218901"/>
              <a:gd name="connsiteY0" fmla="*/ 824527 h 1649056"/>
              <a:gd name="connsiteX1" fmla="*/ 0 w 5218901"/>
              <a:gd name="connsiteY1" fmla="*/ 824528 h 1649056"/>
              <a:gd name="connsiteX2" fmla="*/ 0 w 5218901"/>
              <a:gd name="connsiteY2" fmla="*/ 824528 h 1649056"/>
              <a:gd name="connsiteX3" fmla="*/ 824528 w 5218901"/>
              <a:gd name="connsiteY3" fmla="*/ 0 h 1649056"/>
              <a:gd name="connsiteX4" fmla="*/ 4394373 w 5218901"/>
              <a:gd name="connsiteY4" fmla="*/ 0 h 1649056"/>
              <a:gd name="connsiteX5" fmla="*/ 5218901 w 5218901"/>
              <a:gd name="connsiteY5" fmla="*/ 824528 h 1649056"/>
              <a:gd name="connsiteX6" fmla="*/ 5218900 w 5218901"/>
              <a:gd name="connsiteY6" fmla="*/ 824528 h 1649056"/>
              <a:gd name="connsiteX7" fmla="*/ 4394372 w 5218901"/>
              <a:gd name="connsiteY7" fmla="*/ 1649056 h 1649056"/>
              <a:gd name="connsiteX8" fmla="*/ 824528 w 5218901"/>
              <a:gd name="connsiteY8" fmla="*/ 1649055 h 1649056"/>
              <a:gd name="connsiteX9" fmla="*/ 16752 w 5218901"/>
              <a:gd name="connsiteY9" fmla="*/ 990698 h 1649056"/>
              <a:gd name="connsiteX10" fmla="*/ 0 w 5218901"/>
              <a:gd name="connsiteY10" fmla="*/ 824528 h 1649056"/>
              <a:gd name="connsiteX11" fmla="*/ 16752 w 5218901"/>
              <a:gd name="connsiteY11" fmla="*/ 658357 h 1649056"/>
              <a:gd name="connsiteX12" fmla="*/ 824528 w 5218901"/>
              <a:gd name="connsiteY12" fmla="*/ 0 h 164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18901" h="1649056">
                <a:moveTo>
                  <a:pt x="0" y="824527"/>
                </a:moveTo>
                <a:lnTo>
                  <a:pt x="0" y="824528"/>
                </a:lnTo>
                <a:lnTo>
                  <a:pt x="0" y="824528"/>
                </a:lnTo>
                <a:close/>
                <a:moveTo>
                  <a:pt x="824528" y="0"/>
                </a:moveTo>
                <a:lnTo>
                  <a:pt x="4394373" y="0"/>
                </a:lnTo>
                <a:cubicBezTo>
                  <a:pt x="4849747" y="0"/>
                  <a:pt x="5218901" y="369154"/>
                  <a:pt x="5218901" y="824528"/>
                </a:cubicBezTo>
                <a:lnTo>
                  <a:pt x="5218900" y="824528"/>
                </a:lnTo>
                <a:cubicBezTo>
                  <a:pt x="5218900" y="1279902"/>
                  <a:pt x="4849746" y="1649056"/>
                  <a:pt x="4394372" y="1649056"/>
                </a:cubicBezTo>
                <a:lnTo>
                  <a:pt x="824528" y="1649055"/>
                </a:lnTo>
                <a:cubicBezTo>
                  <a:pt x="426076" y="1649055"/>
                  <a:pt x="93636" y="1366422"/>
                  <a:pt x="16752" y="990698"/>
                </a:cubicBezTo>
                <a:lnTo>
                  <a:pt x="0" y="824528"/>
                </a:lnTo>
                <a:lnTo>
                  <a:pt x="16752" y="658357"/>
                </a:lnTo>
                <a:cubicBezTo>
                  <a:pt x="93636" y="282634"/>
                  <a:pt x="426076" y="0"/>
                  <a:pt x="82452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E8845B4-2831-4834-B85F-9B287C6E8C9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32973" y="2281867"/>
            <a:ext cx="3702688" cy="1099371"/>
          </a:xfrm>
          <a:custGeom>
            <a:avLst/>
            <a:gdLst>
              <a:gd name="connsiteX0" fmla="*/ 824528 w 5554032"/>
              <a:gd name="connsiteY0" fmla="*/ 0 h 1649056"/>
              <a:gd name="connsiteX1" fmla="*/ 4729504 w 5554032"/>
              <a:gd name="connsiteY1" fmla="*/ 0 h 1649056"/>
              <a:gd name="connsiteX2" fmla="*/ 5554032 w 5554032"/>
              <a:gd name="connsiteY2" fmla="*/ 824528 h 1649056"/>
              <a:gd name="connsiteX3" fmla="*/ 4729504 w 5554032"/>
              <a:gd name="connsiteY3" fmla="*/ 1649056 h 1649056"/>
              <a:gd name="connsiteX4" fmla="*/ 824528 w 5554032"/>
              <a:gd name="connsiteY4" fmla="*/ 1649056 h 1649056"/>
              <a:gd name="connsiteX5" fmla="*/ 0 w 5554032"/>
              <a:gd name="connsiteY5" fmla="*/ 824528 h 1649056"/>
              <a:gd name="connsiteX6" fmla="*/ 824528 w 5554032"/>
              <a:gd name="connsiteY6" fmla="*/ 0 h 164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54032" h="1649056">
                <a:moveTo>
                  <a:pt x="824528" y="0"/>
                </a:moveTo>
                <a:lnTo>
                  <a:pt x="4729504" y="0"/>
                </a:lnTo>
                <a:cubicBezTo>
                  <a:pt x="5184878" y="0"/>
                  <a:pt x="5554032" y="369154"/>
                  <a:pt x="5554032" y="824528"/>
                </a:cubicBezTo>
                <a:cubicBezTo>
                  <a:pt x="5554032" y="1279902"/>
                  <a:pt x="5184878" y="1649056"/>
                  <a:pt x="4729504" y="1649056"/>
                </a:cubicBezTo>
                <a:lnTo>
                  <a:pt x="824528" y="1649056"/>
                </a:lnTo>
                <a:cubicBezTo>
                  <a:pt x="369154" y="1649056"/>
                  <a:pt x="0" y="1279902"/>
                  <a:pt x="0" y="824528"/>
                </a:cubicBezTo>
                <a:cubicBezTo>
                  <a:pt x="0" y="369154"/>
                  <a:pt x="369154" y="0"/>
                  <a:pt x="82452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0EC5C61-6BEE-4DEA-B305-EC27F1BB12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73922" y="1086967"/>
            <a:ext cx="2382981" cy="1099371"/>
          </a:xfrm>
          <a:custGeom>
            <a:avLst/>
            <a:gdLst>
              <a:gd name="connsiteX0" fmla="*/ 824528 w 3574472"/>
              <a:gd name="connsiteY0" fmla="*/ 0 h 1649056"/>
              <a:gd name="connsiteX1" fmla="*/ 2749944 w 3574472"/>
              <a:gd name="connsiteY1" fmla="*/ 0 h 1649056"/>
              <a:gd name="connsiteX2" fmla="*/ 3574472 w 3574472"/>
              <a:gd name="connsiteY2" fmla="*/ 824528 h 1649056"/>
              <a:gd name="connsiteX3" fmla="*/ 2749944 w 3574472"/>
              <a:gd name="connsiteY3" fmla="*/ 1649056 h 1649056"/>
              <a:gd name="connsiteX4" fmla="*/ 824528 w 3574472"/>
              <a:gd name="connsiteY4" fmla="*/ 1649056 h 1649056"/>
              <a:gd name="connsiteX5" fmla="*/ 0 w 3574472"/>
              <a:gd name="connsiteY5" fmla="*/ 824528 h 1649056"/>
              <a:gd name="connsiteX6" fmla="*/ 824528 w 3574472"/>
              <a:gd name="connsiteY6" fmla="*/ 0 h 164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74472" h="1649056">
                <a:moveTo>
                  <a:pt x="824528" y="0"/>
                </a:moveTo>
                <a:lnTo>
                  <a:pt x="2749944" y="0"/>
                </a:lnTo>
                <a:cubicBezTo>
                  <a:pt x="3205318" y="0"/>
                  <a:pt x="3574472" y="369154"/>
                  <a:pt x="3574472" y="824528"/>
                </a:cubicBezTo>
                <a:cubicBezTo>
                  <a:pt x="3574472" y="1279902"/>
                  <a:pt x="3205318" y="1649056"/>
                  <a:pt x="2749944" y="1649056"/>
                </a:cubicBezTo>
                <a:lnTo>
                  <a:pt x="824528" y="1649056"/>
                </a:lnTo>
                <a:cubicBezTo>
                  <a:pt x="369154" y="1649056"/>
                  <a:pt x="0" y="1279902"/>
                  <a:pt x="0" y="824528"/>
                </a:cubicBezTo>
                <a:cubicBezTo>
                  <a:pt x="0" y="369154"/>
                  <a:pt x="369154" y="0"/>
                  <a:pt x="82452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774816A-D439-4318-AFD5-D57DAE7127BA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429068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B1576E3-A674-42F2-926E-E3DFBF4893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8145" y="1156689"/>
            <a:ext cx="4570763" cy="4544623"/>
          </a:xfrm>
          <a:custGeom>
            <a:avLst/>
            <a:gdLst>
              <a:gd name="connsiteX0" fmla="*/ 6445552 w 6856145"/>
              <a:gd name="connsiteY0" fmla="*/ 4193877 h 6816935"/>
              <a:gd name="connsiteX1" fmla="*/ 6627272 w 6856145"/>
              <a:gd name="connsiteY1" fmla="*/ 4267889 h 6816935"/>
              <a:gd name="connsiteX2" fmla="*/ 6627272 w 6856145"/>
              <a:gd name="connsiteY2" fmla="*/ 4628782 h 6816935"/>
              <a:gd name="connsiteX3" fmla="*/ 5368270 w 6856145"/>
              <a:gd name="connsiteY3" fmla="*/ 5883457 h 6816935"/>
              <a:gd name="connsiteX4" fmla="*/ 5009765 w 6856145"/>
              <a:gd name="connsiteY4" fmla="*/ 5883457 h 6816935"/>
              <a:gd name="connsiteX5" fmla="*/ 5009765 w 6856145"/>
              <a:gd name="connsiteY5" fmla="*/ 5525381 h 6816935"/>
              <a:gd name="connsiteX6" fmla="*/ 6265944 w 6856145"/>
              <a:gd name="connsiteY6" fmla="*/ 4267889 h 6816935"/>
              <a:gd name="connsiteX7" fmla="*/ 6445552 w 6856145"/>
              <a:gd name="connsiteY7" fmla="*/ 4193877 h 6816935"/>
              <a:gd name="connsiteX8" fmla="*/ 2415483 w 6856145"/>
              <a:gd name="connsiteY8" fmla="*/ 368402 h 6816935"/>
              <a:gd name="connsiteX9" fmla="*/ 2596987 w 6856145"/>
              <a:gd name="connsiteY9" fmla="*/ 442503 h 6816935"/>
              <a:gd name="connsiteX10" fmla="*/ 2596987 w 6856145"/>
              <a:gd name="connsiteY10" fmla="*/ 803831 h 6816935"/>
              <a:gd name="connsiteX11" fmla="*/ 1339493 w 6856145"/>
              <a:gd name="connsiteY11" fmla="*/ 2060010 h 6816935"/>
              <a:gd name="connsiteX12" fmla="*/ 981418 w 6856145"/>
              <a:gd name="connsiteY12" fmla="*/ 2060010 h 6816935"/>
              <a:gd name="connsiteX13" fmla="*/ 981418 w 6856145"/>
              <a:gd name="connsiteY13" fmla="*/ 1701505 h 6816935"/>
              <a:gd name="connsiteX14" fmla="*/ 2236093 w 6856145"/>
              <a:gd name="connsiteY14" fmla="*/ 442503 h 6816935"/>
              <a:gd name="connsiteX15" fmla="*/ 2415483 w 6856145"/>
              <a:gd name="connsiteY15" fmla="*/ 368402 h 6816935"/>
              <a:gd name="connsiteX16" fmla="*/ 4531138 w 6856145"/>
              <a:gd name="connsiteY16" fmla="*/ 34300 h 6816935"/>
              <a:gd name="connsiteX17" fmla="*/ 4710690 w 6856145"/>
              <a:gd name="connsiteY17" fmla="*/ 108324 h 6816935"/>
              <a:gd name="connsiteX18" fmla="*/ 4710690 w 6856145"/>
              <a:gd name="connsiteY18" fmla="*/ 466462 h 6816935"/>
              <a:gd name="connsiteX19" fmla="*/ 4329714 w 6856145"/>
              <a:gd name="connsiteY19" fmla="*/ 849980 h 6816935"/>
              <a:gd name="connsiteX20" fmla="*/ 4273274 w 6856145"/>
              <a:gd name="connsiteY20" fmla="*/ 1078399 h 6816935"/>
              <a:gd name="connsiteX21" fmla="*/ 4363579 w 6856145"/>
              <a:gd name="connsiteY21" fmla="*/ 1199658 h 6816935"/>
              <a:gd name="connsiteX22" fmla="*/ 4349469 w 6856145"/>
              <a:gd name="connsiteY22" fmla="*/ 1546518 h 6816935"/>
              <a:gd name="connsiteX23" fmla="*/ 3313780 w 6856145"/>
              <a:gd name="connsiteY23" fmla="*/ 2581452 h 6816935"/>
              <a:gd name="connsiteX24" fmla="*/ 3313780 w 6856145"/>
              <a:gd name="connsiteY24" fmla="*/ 2942411 h 6816935"/>
              <a:gd name="connsiteX25" fmla="*/ 3591177 w 6856145"/>
              <a:gd name="connsiteY25" fmla="*/ 2997929 h 6816935"/>
              <a:gd name="connsiteX26" fmla="*/ 3603982 w 6856145"/>
              <a:gd name="connsiteY26" fmla="*/ 2991214 h 6816935"/>
              <a:gd name="connsiteX27" fmla="*/ 3993908 w 6856145"/>
              <a:gd name="connsiteY27" fmla="*/ 2601290 h 6816935"/>
              <a:gd name="connsiteX28" fmla="*/ 4074850 w 6856145"/>
              <a:gd name="connsiteY28" fmla="*/ 2547650 h 6816935"/>
              <a:gd name="connsiteX29" fmla="*/ 4349470 w 6856145"/>
              <a:gd name="connsiteY29" fmla="*/ 2603168 h 6816935"/>
              <a:gd name="connsiteX30" fmla="*/ 4352292 w 6856145"/>
              <a:gd name="connsiteY30" fmla="*/ 2605989 h 6816935"/>
              <a:gd name="connsiteX31" fmla="*/ 4459529 w 6856145"/>
              <a:gd name="connsiteY31" fmla="*/ 2682129 h 6816935"/>
              <a:gd name="connsiteX32" fmla="*/ 4688114 w 6856145"/>
              <a:gd name="connsiteY32" fmla="*/ 2625729 h 6816935"/>
              <a:gd name="connsiteX33" fmla="*/ 5498039 w 6856145"/>
              <a:gd name="connsiteY33" fmla="*/ 1816393 h 6816935"/>
              <a:gd name="connsiteX34" fmla="*/ 5677592 w 6856145"/>
              <a:gd name="connsiteY34" fmla="*/ 1742369 h 6816935"/>
              <a:gd name="connsiteX35" fmla="*/ 5859261 w 6856145"/>
              <a:gd name="connsiteY35" fmla="*/ 1816393 h 6816935"/>
              <a:gd name="connsiteX36" fmla="*/ 5867727 w 6856145"/>
              <a:gd name="connsiteY36" fmla="*/ 1824853 h 6816935"/>
              <a:gd name="connsiteX37" fmla="*/ 5969320 w 6856145"/>
              <a:gd name="connsiteY37" fmla="*/ 1895353 h 6816935"/>
              <a:gd name="connsiteX38" fmla="*/ 6172507 w 6856145"/>
              <a:gd name="connsiteY38" fmla="*/ 1861514 h 6816935"/>
              <a:gd name="connsiteX39" fmla="*/ 6200727 w 6856145"/>
              <a:gd name="connsiteY39" fmla="*/ 1833313 h 6816935"/>
              <a:gd name="connsiteX40" fmla="*/ 6561949 w 6856145"/>
              <a:gd name="connsiteY40" fmla="*/ 1833313 h 6816935"/>
              <a:gd name="connsiteX41" fmla="*/ 6617508 w 6856145"/>
              <a:gd name="connsiteY41" fmla="*/ 2110111 h 6816935"/>
              <a:gd name="connsiteX42" fmla="*/ 6565015 w 6856145"/>
              <a:gd name="connsiteY42" fmla="*/ 2189626 h 6816935"/>
              <a:gd name="connsiteX43" fmla="*/ 6565011 w 6856145"/>
              <a:gd name="connsiteY43" fmla="*/ 2189629 h 6816935"/>
              <a:gd name="connsiteX44" fmla="*/ 6561947 w 6856145"/>
              <a:gd name="connsiteY44" fmla="*/ 2194271 h 6816935"/>
              <a:gd name="connsiteX45" fmla="*/ 5972142 w 6856145"/>
              <a:gd name="connsiteY45" fmla="*/ 2783649 h 6816935"/>
              <a:gd name="connsiteX46" fmla="*/ 5972142 w 6856145"/>
              <a:gd name="connsiteY46" fmla="*/ 3144608 h 6816935"/>
              <a:gd name="connsiteX47" fmla="*/ 6330541 w 6856145"/>
              <a:gd name="connsiteY47" fmla="*/ 3144608 h 6816935"/>
              <a:gd name="connsiteX48" fmla="*/ 6420845 w 6856145"/>
              <a:gd name="connsiteY48" fmla="*/ 3054368 h 6816935"/>
              <a:gd name="connsiteX49" fmla="*/ 6782066 w 6856145"/>
              <a:gd name="connsiteY49" fmla="*/ 3054368 h 6816935"/>
              <a:gd name="connsiteX50" fmla="*/ 6782066 w 6856145"/>
              <a:gd name="connsiteY50" fmla="*/ 3412506 h 6816935"/>
              <a:gd name="connsiteX51" fmla="*/ 3449240 w 6856145"/>
              <a:gd name="connsiteY51" fmla="*/ 6742912 h 6816935"/>
              <a:gd name="connsiteX52" fmla="*/ 3090841 w 6856145"/>
              <a:gd name="connsiteY52" fmla="*/ 6742912 h 6816935"/>
              <a:gd name="connsiteX53" fmla="*/ 3090841 w 6856145"/>
              <a:gd name="connsiteY53" fmla="*/ 6381954 h 6816935"/>
              <a:gd name="connsiteX54" fmla="*/ 3068265 w 6856145"/>
              <a:gd name="connsiteY54" fmla="*/ 6404514 h 6816935"/>
              <a:gd name="connsiteX55" fmla="*/ 3068265 w 6856145"/>
              <a:gd name="connsiteY55" fmla="*/ 6046374 h 6816935"/>
              <a:gd name="connsiteX56" fmla="*/ 2791263 w 6856145"/>
              <a:gd name="connsiteY56" fmla="*/ 5989269 h 6816935"/>
              <a:gd name="connsiteX57" fmla="*/ 2708528 w 6856145"/>
              <a:gd name="connsiteY57" fmla="*/ 6045368 h 6816935"/>
              <a:gd name="connsiteX58" fmla="*/ 2707042 w 6856145"/>
              <a:gd name="connsiteY58" fmla="*/ 6046374 h 6816935"/>
              <a:gd name="connsiteX59" fmla="*/ 2633670 w 6856145"/>
              <a:gd name="connsiteY59" fmla="*/ 6116874 h 6816935"/>
              <a:gd name="connsiteX60" fmla="*/ 2275271 w 6856145"/>
              <a:gd name="connsiteY60" fmla="*/ 6116874 h 6816935"/>
              <a:gd name="connsiteX61" fmla="*/ 2275271 w 6856145"/>
              <a:gd name="connsiteY61" fmla="*/ 5758736 h 6816935"/>
              <a:gd name="connsiteX62" fmla="*/ 2235764 w 6856145"/>
              <a:gd name="connsiteY62" fmla="*/ 5798215 h 6816935"/>
              <a:gd name="connsiteX63" fmla="*/ 2235764 w 6856145"/>
              <a:gd name="connsiteY63" fmla="*/ 5437257 h 6816935"/>
              <a:gd name="connsiteX64" fmla="*/ 1874541 w 6856145"/>
              <a:gd name="connsiteY64" fmla="*/ 5437257 h 6816935"/>
              <a:gd name="connsiteX65" fmla="*/ 838854 w 6856145"/>
              <a:gd name="connsiteY65" fmla="*/ 6472193 h 6816935"/>
              <a:gd name="connsiteX66" fmla="*/ 477632 w 6856145"/>
              <a:gd name="connsiteY66" fmla="*/ 6472193 h 6816935"/>
              <a:gd name="connsiteX67" fmla="*/ 422074 w 6856145"/>
              <a:gd name="connsiteY67" fmla="*/ 6197772 h 6816935"/>
              <a:gd name="connsiteX68" fmla="*/ 470711 w 6856145"/>
              <a:gd name="connsiteY68" fmla="*/ 6124483 h 6816935"/>
              <a:gd name="connsiteX69" fmla="*/ 1779509 w 6856145"/>
              <a:gd name="connsiteY69" fmla="*/ 4815688 h 6816935"/>
              <a:gd name="connsiteX70" fmla="*/ 1794641 w 6856145"/>
              <a:gd name="connsiteY70" fmla="*/ 4792764 h 6816935"/>
              <a:gd name="connsiteX71" fmla="*/ 1739083 w 6856145"/>
              <a:gd name="connsiteY71" fmla="*/ 4515965 h 6816935"/>
              <a:gd name="connsiteX72" fmla="*/ 1377862 w 6856145"/>
              <a:gd name="connsiteY72" fmla="*/ 4515965 h 6816935"/>
              <a:gd name="connsiteX73" fmla="*/ 838853 w 6856145"/>
              <a:gd name="connsiteY73" fmla="*/ 5057402 h 6816935"/>
              <a:gd name="connsiteX74" fmla="*/ 477631 w 6856145"/>
              <a:gd name="connsiteY74" fmla="*/ 5057402 h 6816935"/>
              <a:gd name="connsiteX75" fmla="*/ 477631 w 6856145"/>
              <a:gd name="connsiteY75" fmla="*/ 4696444 h 6816935"/>
              <a:gd name="connsiteX76" fmla="*/ 1087192 w 6856145"/>
              <a:gd name="connsiteY76" fmla="*/ 4090145 h 6816935"/>
              <a:gd name="connsiteX77" fmla="*/ 1087192 w 6856145"/>
              <a:gd name="connsiteY77" fmla="*/ 3729187 h 6816935"/>
              <a:gd name="connsiteX78" fmla="*/ 725970 w 6856145"/>
              <a:gd name="connsiteY78" fmla="*/ 3729187 h 6816935"/>
              <a:gd name="connsiteX79" fmla="*/ 432478 w 6856145"/>
              <a:gd name="connsiteY79" fmla="*/ 4022466 h 6816935"/>
              <a:gd name="connsiteX80" fmla="*/ 74079 w 6856145"/>
              <a:gd name="connsiteY80" fmla="*/ 4022466 h 6816935"/>
              <a:gd name="connsiteX81" fmla="*/ 74079 w 6856145"/>
              <a:gd name="connsiteY81" fmla="*/ 3661508 h 6816935"/>
              <a:gd name="connsiteX82" fmla="*/ 3404085 w 6856145"/>
              <a:gd name="connsiteY82" fmla="*/ 333922 h 6816935"/>
              <a:gd name="connsiteX83" fmla="*/ 3765307 w 6856145"/>
              <a:gd name="connsiteY83" fmla="*/ 333922 h 6816935"/>
              <a:gd name="connsiteX84" fmla="*/ 3779416 w 6856145"/>
              <a:gd name="connsiteY84" fmla="*/ 348021 h 6816935"/>
              <a:gd name="connsiteX85" fmla="*/ 3872543 w 6856145"/>
              <a:gd name="connsiteY85" fmla="*/ 410062 h 6816935"/>
              <a:gd name="connsiteX86" fmla="*/ 4101130 w 6856145"/>
              <a:gd name="connsiteY86" fmla="*/ 356482 h 6816935"/>
              <a:gd name="connsiteX87" fmla="*/ 4349469 w 6856145"/>
              <a:gd name="connsiteY87" fmla="*/ 108324 h 6816935"/>
              <a:gd name="connsiteX88" fmla="*/ 4531138 w 6856145"/>
              <a:gd name="connsiteY88" fmla="*/ 34300 h 6816935"/>
              <a:gd name="connsiteX89" fmla="*/ 6301571 w 6856145"/>
              <a:gd name="connsiteY89" fmla="*/ 0 h 6816935"/>
              <a:gd name="connsiteX90" fmla="*/ 6481212 w 6856145"/>
              <a:gd name="connsiteY90" fmla="*/ 74039 h 6816935"/>
              <a:gd name="connsiteX91" fmla="*/ 6481212 w 6856145"/>
              <a:gd name="connsiteY91" fmla="*/ 435069 h 6816935"/>
              <a:gd name="connsiteX92" fmla="*/ 4888807 w 6856145"/>
              <a:gd name="connsiteY92" fmla="*/ 2025859 h 6816935"/>
              <a:gd name="connsiteX93" fmla="*/ 4530234 w 6856145"/>
              <a:gd name="connsiteY93" fmla="*/ 2025859 h 6816935"/>
              <a:gd name="connsiteX94" fmla="*/ 4530234 w 6856145"/>
              <a:gd name="connsiteY94" fmla="*/ 1664829 h 6816935"/>
              <a:gd name="connsiteX95" fmla="*/ 6119815 w 6856145"/>
              <a:gd name="connsiteY95" fmla="*/ 74039 h 6816935"/>
              <a:gd name="connsiteX96" fmla="*/ 6301571 w 6856145"/>
              <a:gd name="connsiteY96" fmla="*/ 0 h 6816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856145" h="6816935">
                <a:moveTo>
                  <a:pt x="6445552" y="4193877"/>
                </a:moveTo>
                <a:cubicBezTo>
                  <a:pt x="6510829" y="4193877"/>
                  <a:pt x="6576462" y="4218548"/>
                  <a:pt x="6627272" y="4267889"/>
                </a:cubicBezTo>
                <a:cubicBezTo>
                  <a:pt x="6726074" y="4366570"/>
                  <a:pt x="6726074" y="4530101"/>
                  <a:pt x="6627272" y="4628782"/>
                </a:cubicBezTo>
                <a:cubicBezTo>
                  <a:pt x="5368270" y="5883457"/>
                  <a:pt x="5368270" y="5883457"/>
                  <a:pt x="5368270" y="5883457"/>
                </a:cubicBezTo>
                <a:cubicBezTo>
                  <a:pt x="5269470" y="5984958"/>
                  <a:pt x="5108567" y="5984958"/>
                  <a:pt x="5009765" y="5883457"/>
                </a:cubicBezTo>
                <a:cubicBezTo>
                  <a:pt x="4908141" y="5784774"/>
                  <a:pt x="4908141" y="5624063"/>
                  <a:pt x="5009765" y="5525381"/>
                </a:cubicBezTo>
                <a:cubicBezTo>
                  <a:pt x="6265944" y="4267889"/>
                  <a:pt x="6265944" y="4267889"/>
                  <a:pt x="6265944" y="4267889"/>
                </a:cubicBezTo>
                <a:cubicBezTo>
                  <a:pt x="6315345" y="4218548"/>
                  <a:pt x="6380272" y="4193877"/>
                  <a:pt x="6445552" y="4193877"/>
                </a:cubicBezTo>
                <a:close/>
                <a:moveTo>
                  <a:pt x="2415483" y="368402"/>
                </a:moveTo>
                <a:cubicBezTo>
                  <a:pt x="2480684" y="368402"/>
                  <a:pt x="2546236" y="393103"/>
                  <a:pt x="2596987" y="442503"/>
                </a:cubicBezTo>
                <a:cubicBezTo>
                  <a:pt x="2695670" y="544126"/>
                  <a:pt x="2695670" y="705030"/>
                  <a:pt x="2596987" y="803831"/>
                </a:cubicBezTo>
                <a:cubicBezTo>
                  <a:pt x="1339493" y="2060010"/>
                  <a:pt x="1339493" y="2060010"/>
                  <a:pt x="1339493" y="2060010"/>
                </a:cubicBezTo>
                <a:cubicBezTo>
                  <a:pt x="1240811" y="2161634"/>
                  <a:pt x="1080099" y="2161634"/>
                  <a:pt x="981418" y="2060010"/>
                </a:cubicBezTo>
                <a:cubicBezTo>
                  <a:pt x="879916" y="1961210"/>
                  <a:pt x="879916" y="1800306"/>
                  <a:pt x="981418" y="1701505"/>
                </a:cubicBezTo>
                <a:cubicBezTo>
                  <a:pt x="2236093" y="442503"/>
                  <a:pt x="2236093" y="442503"/>
                  <a:pt x="2236093" y="442503"/>
                </a:cubicBezTo>
                <a:cubicBezTo>
                  <a:pt x="2285432" y="393103"/>
                  <a:pt x="2350281" y="368402"/>
                  <a:pt x="2415483" y="368402"/>
                </a:cubicBezTo>
                <a:close/>
                <a:moveTo>
                  <a:pt x="4531138" y="34300"/>
                </a:moveTo>
                <a:cubicBezTo>
                  <a:pt x="4596397" y="34300"/>
                  <a:pt x="4661304" y="58973"/>
                  <a:pt x="4710690" y="108324"/>
                </a:cubicBezTo>
                <a:cubicBezTo>
                  <a:pt x="4809462" y="207022"/>
                  <a:pt x="4809462" y="367762"/>
                  <a:pt x="4710690" y="466462"/>
                </a:cubicBezTo>
                <a:cubicBezTo>
                  <a:pt x="4710690" y="466462"/>
                  <a:pt x="4710690" y="466462"/>
                  <a:pt x="4329714" y="849980"/>
                </a:cubicBezTo>
                <a:cubicBezTo>
                  <a:pt x="4236587" y="948680"/>
                  <a:pt x="4253520" y="1036099"/>
                  <a:pt x="4273274" y="1078399"/>
                </a:cubicBezTo>
                <a:cubicBezTo>
                  <a:pt x="4301494" y="1140438"/>
                  <a:pt x="4318426" y="1151718"/>
                  <a:pt x="4363579" y="1199658"/>
                </a:cubicBezTo>
                <a:cubicBezTo>
                  <a:pt x="4451062" y="1301179"/>
                  <a:pt x="4445418" y="1453458"/>
                  <a:pt x="4349469" y="1546518"/>
                </a:cubicBezTo>
                <a:cubicBezTo>
                  <a:pt x="4349469" y="1546518"/>
                  <a:pt x="4349469" y="1546518"/>
                  <a:pt x="3313780" y="2581452"/>
                </a:cubicBezTo>
                <a:cubicBezTo>
                  <a:pt x="3215010" y="2682973"/>
                  <a:pt x="3215010" y="2843711"/>
                  <a:pt x="3313780" y="2942411"/>
                </a:cubicBezTo>
                <a:cubicBezTo>
                  <a:pt x="3389976" y="3016435"/>
                  <a:pt x="3499505" y="3034941"/>
                  <a:pt x="3591177" y="2997929"/>
                </a:cubicBezTo>
                <a:lnTo>
                  <a:pt x="3603982" y="2991214"/>
                </a:lnTo>
                <a:lnTo>
                  <a:pt x="3993908" y="2601290"/>
                </a:lnTo>
                <a:lnTo>
                  <a:pt x="4074850" y="2547650"/>
                </a:lnTo>
                <a:cubicBezTo>
                  <a:pt x="4166390" y="2510638"/>
                  <a:pt x="4275391" y="2529145"/>
                  <a:pt x="4349470" y="2603168"/>
                </a:cubicBezTo>
                <a:cubicBezTo>
                  <a:pt x="4352292" y="2605989"/>
                  <a:pt x="4352292" y="2605989"/>
                  <a:pt x="4352292" y="2605989"/>
                </a:cubicBezTo>
                <a:cubicBezTo>
                  <a:pt x="4388978" y="2639828"/>
                  <a:pt x="4403088" y="2656749"/>
                  <a:pt x="4459529" y="2682129"/>
                </a:cubicBezTo>
                <a:cubicBezTo>
                  <a:pt x="4501860" y="2699048"/>
                  <a:pt x="4589343" y="2718789"/>
                  <a:pt x="4688114" y="2625729"/>
                </a:cubicBezTo>
                <a:lnTo>
                  <a:pt x="5498039" y="1816393"/>
                </a:lnTo>
                <a:cubicBezTo>
                  <a:pt x="5547425" y="1767042"/>
                  <a:pt x="5612333" y="1742369"/>
                  <a:pt x="5677592" y="1742369"/>
                </a:cubicBezTo>
                <a:cubicBezTo>
                  <a:pt x="5742852" y="1742369"/>
                  <a:pt x="5808465" y="1767042"/>
                  <a:pt x="5859261" y="1816393"/>
                </a:cubicBezTo>
                <a:cubicBezTo>
                  <a:pt x="5862084" y="1819213"/>
                  <a:pt x="5864906" y="1822033"/>
                  <a:pt x="5867727" y="1824853"/>
                </a:cubicBezTo>
                <a:cubicBezTo>
                  <a:pt x="5901591" y="1855873"/>
                  <a:pt x="5915702" y="1872794"/>
                  <a:pt x="5969320" y="1895353"/>
                </a:cubicBezTo>
                <a:cubicBezTo>
                  <a:pt x="6006007" y="1915092"/>
                  <a:pt x="6082202" y="1929193"/>
                  <a:pt x="6172507" y="1861514"/>
                </a:cubicBezTo>
                <a:cubicBezTo>
                  <a:pt x="6172507" y="1861514"/>
                  <a:pt x="6172507" y="1861514"/>
                  <a:pt x="6200727" y="1833313"/>
                </a:cubicBezTo>
                <a:cubicBezTo>
                  <a:pt x="6299498" y="1734614"/>
                  <a:pt x="6463177" y="1734614"/>
                  <a:pt x="6561949" y="1833313"/>
                </a:cubicBezTo>
                <a:cubicBezTo>
                  <a:pt x="6636028" y="1907338"/>
                  <a:pt x="6654547" y="2017845"/>
                  <a:pt x="6617508" y="2110111"/>
                </a:cubicBezTo>
                <a:lnTo>
                  <a:pt x="6565015" y="2189626"/>
                </a:lnTo>
                <a:lnTo>
                  <a:pt x="6565011" y="2189629"/>
                </a:lnTo>
                <a:lnTo>
                  <a:pt x="6561947" y="2194271"/>
                </a:lnTo>
                <a:cubicBezTo>
                  <a:pt x="6561947" y="2194271"/>
                  <a:pt x="6561947" y="2194271"/>
                  <a:pt x="5972142" y="2783649"/>
                </a:cubicBezTo>
                <a:cubicBezTo>
                  <a:pt x="5870548" y="2882349"/>
                  <a:pt x="5870548" y="3043088"/>
                  <a:pt x="5972142" y="3144608"/>
                </a:cubicBezTo>
                <a:cubicBezTo>
                  <a:pt x="6070913" y="3243307"/>
                  <a:pt x="6231769" y="3243307"/>
                  <a:pt x="6330541" y="3144608"/>
                </a:cubicBezTo>
                <a:cubicBezTo>
                  <a:pt x="6330541" y="3144608"/>
                  <a:pt x="6330541" y="3144608"/>
                  <a:pt x="6420845" y="3054368"/>
                </a:cubicBezTo>
                <a:cubicBezTo>
                  <a:pt x="6519616" y="2952848"/>
                  <a:pt x="6683296" y="2952848"/>
                  <a:pt x="6782066" y="3054368"/>
                </a:cubicBezTo>
                <a:cubicBezTo>
                  <a:pt x="6880838" y="3153066"/>
                  <a:pt x="6880838" y="3313806"/>
                  <a:pt x="6782066" y="3412506"/>
                </a:cubicBezTo>
                <a:cubicBezTo>
                  <a:pt x="6782066" y="3412506"/>
                  <a:pt x="6782066" y="3412506"/>
                  <a:pt x="3449240" y="6742912"/>
                </a:cubicBezTo>
                <a:cubicBezTo>
                  <a:pt x="3350469" y="6841610"/>
                  <a:pt x="3189611" y="6841610"/>
                  <a:pt x="3090841" y="6742912"/>
                </a:cubicBezTo>
                <a:cubicBezTo>
                  <a:pt x="2989247" y="6644212"/>
                  <a:pt x="2989247" y="6480652"/>
                  <a:pt x="3090841" y="6381954"/>
                </a:cubicBezTo>
                <a:cubicBezTo>
                  <a:pt x="3090841" y="6381954"/>
                  <a:pt x="3090841" y="6381954"/>
                  <a:pt x="3068265" y="6404514"/>
                </a:cubicBezTo>
                <a:cubicBezTo>
                  <a:pt x="3167035" y="6305814"/>
                  <a:pt x="3167035" y="6145075"/>
                  <a:pt x="3068265" y="6046374"/>
                </a:cubicBezTo>
                <a:cubicBezTo>
                  <a:pt x="2994186" y="5970235"/>
                  <a:pt x="2883597" y="5951201"/>
                  <a:pt x="2791263" y="5989269"/>
                </a:cubicBezTo>
                <a:lnTo>
                  <a:pt x="2708528" y="6045368"/>
                </a:lnTo>
                <a:lnTo>
                  <a:pt x="2707042" y="6046374"/>
                </a:lnTo>
                <a:cubicBezTo>
                  <a:pt x="2707042" y="6046374"/>
                  <a:pt x="2707042" y="6046374"/>
                  <a:pt x="2633670" y="6116874"/>
                </a:cubicBezTo>
                <a:cubicBezTo>
                  <a:pt x="2534899" y="6218395"/>
                  <a:pt x="2374042" y="6218395"/>
                  <a:pt x="2275271" y="6116874"/>
                </a:cubicBezTo>
                <a:cubicBezTo>
                  <a:pt x="2176500" y="6018175"/>
                  <a:pt x="2176500" y="5857434"/>
                  <a:pt x="2275271" y="5758736"/>
                </a:cubicBezTo>
                <a:cubicBezTo>
                  <a:pt x="2275271" y="5758736"/>
                  <a:pt x="2275271" y="5758736"/>
                  <a:pt x="2235764" y="5798215"/>
                </a:cubicBezTo>
                <a:cubicBezTo>
                  <a:pt x="2334534" y="5699517"/>
                  <a:pt x="2334534" y="5535957"/>
                  <a:pt x="2235764" y="5437257"/>
                </a:cubicBezTo>
                <a:cubicBezTo>
                  <a:pt x="2134169" y="5338558"/>
                  <a:pt x="1973313" y="5338558"/>
                  <a:pt x="1874541" y="5437257"/>
                </a:cubicBezTo>
                <a:cubicBezTo>
                  <a:pt x="1874541" y="5437257"/>
                  <a:pt x="1874541" y="5437257"/>
                  <a:pt x="838854" y="6472193"/>
                </a:cubicBezTo>
                <a:cubicBezTo>
                  <a:pt x="740082" y="6570892"/>
                  <a:pt x="579226" y="6570892"/>
                  <a:pt x="477632" y="6472193"/>
                </a:cubicBezTo>
                <a:cubicBezTo>
                  <a:pt x="403555" y="6398168"/>
                  <a:pt x="385034" y="6289245"/>
                  <a:pt x="422074" y="6197772"/>
                </a:cubicBezTo>
                <a:lnTo>
                  <a:pt x="470711" y="6124483"/>
                </a:lnTo>
                <a:lnTo>
                  <a:pt x="1779509" y="4815688"/>
                </a:lnTo>
                <a:lnTo>
                  <a:pt x="1794641" y="4792764"/>
                </a:lnTo>
                <a:cubicBezTo>
                  <a:pt x="1831681" y="4700497"/>
                  <a:pt x="1813160" y="4589989"/>
                  <a:pt x="1739083" y="4515965"/>
                </a:cubicBezTo>
                <a:cubicBezTo>
                  <a:pt x="1640311" y="4417264"/>
                  <a:pt x="1479455" y="4417264"/>
                  <a:pt x="1377862" y="4515965"/>
                </a:cubicBezTo>
                <a:cubicBezTo>
                  <a:pt x="1377862" y="4515965"/>
                  <a:pt x="1377862" y="4515965"/>
                  <a:pt x="838853" y="5057402"/>
                </a:cubicBezTo>
                <a:cubicBezTo>
                  <a:pt x="740081" y="5156102"/>
                  <a:pt x="579224" y="5156102"/>
                  <a:pt x="477631" y="5057402"/>
                </a:cubicBezTo>
                <a:cubicBezTo>
                  <a:pt x="378860" y="4955882"/>
                  <a:pt x="378860" y="4795142"/>
                  <a:pt x="477631" y="4696444"/>
                </a:cubicBezTo>
                <a:cubicBezTo>
                  <a:pt x="477631" y="4696444"/>
                  <a:pt x="477631" y="4696444"/>
                  <a:pt x="1087192" y="4090145"/>
                </a:cubicBezTo>
                <a:cubicBezTo>
                  <a:pt x="1185964" y="3988626"/>
                  <a:pt x="1185964" y="3827887"/>
                  <a:pt x="1087192" y="3729187"/>
                </a:cubicBezTo>
                <a:cubicBezTo>
                  <a:pt x="988420" y="3630489"/>
                  <a:pt x="824742" y="3630489"/>
                  <a:pt x="725970" y="3729187"/>
                </a:cubicBezTo>
                <a:cubicBezTo>
                  <a:pt x="725970" y="3729187"/>
                  <a:pt x="725970" y="3729187"/>
                  <a:pt x="432478" y="4022466"/>
                </a:cubicBezTo>
                <a:cubicBezTo>
                  <a:pt x="333707" y="4121166"/>
                  <a:pt x="172851" y="4121166"/>
                  <a:pt x="74079" y="4022466"/>
                </a:cubicBezTo>
                <a:cubicBezTo>
                  <a:pt x="-24692" y="3923767"/>
                  <a:pt x="-24692" y="3760208"/>
                  <a:pt x="74079" y="3661508"/>
                </a:cubicBezTo>
                <a:cubicBezTo>
                  <a:pt x="74079" y="3661508"/>
                  <a:pt x="74079" y="3661508"/>
                  <a:pt x="3404085" y="333922"/>
                </a:cubicBezTo>
                <a:cubicBezTo>
                  <a:pt x="3505680" y="232403"/>
                  <a:pt x="3666535" y="232403"/>
                  <a:pt x="3765307" y="333922"/>
                </a:cubicBezTo>
                <a:cubicBezTo>
                  <a:pt x="3770951" y="336741"/>
                  <a:pt x="3773772" y="342383"/>
                  <a:pt x="3779416" y="348021"/>
                </a:cubicBezTo>
                <a:cubicBezTo>
                  <a:pt x="3807637" y="373402"/>
                  <a:pt x="3824568" y="390323"/>
                  <a:pt x="3872543" y="410062"/>
                </a:cubicBezTo>
                <a:cubicBezTo>
                  <a:pt x="3914875" y="429803"/>
                  <a:pt x="4002358" y="449541"/>
                  <a:pt x="4101130" y="356482"/>
                </a:cubicBezTo>
                <a:cubicBezTo>
                  <a:pt x="4101130" y="356482"/>
                  <a:pt x="4101130" y="356482"/>
                  <a:pt x="4349469" y="108324"/>
                </a:cubicBezTo>
                <a:cubicBezTo>
                  <a:pt x="4400267" y="58973"/>
                  <a:pt x="4465877" y="34300"/>
                  <a:pt x="4531138" y="34300"/>
                </a:cubicBezTo>
                <a:close/>
                <a:moveTo>
                  <a:pt x="6301571" y="0"/>
                </a:moveTo>
                <a:cubicBezTo>
                  <a:pt x="6366863" y="0"/>
                  <a:pt x="6431801" y="24680"/>
                  <a:pt x="6481212" y="74039"/>
                </a:cubicBezTo>
                <a:cubicBezTo>
                  <a:pt x="6580031" y="175580"/>
                  <a:pt x="6580031" y="336351"/>
                  <a:pt x="6481212" y="435069"/>
                </a:cubicBezTo>
                <a:cubicBezTo>
                  <a:pt x="4888807" y="2025859"/>
                  <a:pt x="4888807" y="2025859"/>
                  <a:pt x="4888807" y="2025859"/>
                </a:cubicBezTo>
                <a:cubicBezTo>
                  <a:pt x="4789988" y="2124579"/>
                  <a:pt x="4629054" y="2124579"/>
                  <a:pt x="4530234" y="2025859"/>
                </a:cubicBezTo>
                <a:cubicBezTo>
                  <a:pt x="4428591" y="1924319"/>
                  <a:pt x="4428591" y="1763547"/>
                  <a:pt x="4530234" y="1664829"/>
                </a:cubicBezTo>
                <a:cubicBezTo>
                  <a:pt x="6119815" y="74039"/>
                  <a:pt x="6119815" y="74039"/>
                  <a:pt x="6119815" y="74039"/>
                </a:cubicBezTo>
                <a:cubicBezTo>
                  <a:pt x="6170636" y="24680"/>
                  <a:pt x="6236280" y="0"/>
                  <a:pt x="63015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8FD2174-2509-4D94-AC76-39C0893AD9F6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42824221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95C01DC-39AA-46F3-AFFB-38FA924087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9499" y="868531"/>
            <a:ext cx="5025825" cy="5120937"/>
          </a:xfrm>
          <a:custGeom>
            <a:avLst/>
            <a:gdLst>
              <a:gd name="connsiteX0" fmla="*/ 5316514 w 7538738"/>
              <a:gd name="connsiteY0" fmla="*/ 325319 h 7681406"/>
              <a:gd name="connsiteX1" fmla="*/ 5562819 w 7538738"/>
              <a:gd name="connsiteY1" fmla="*/ 571707 h 7681406"/>
              <a:gd name="connsiteX2" fmla="*/ 5562819 w 7538738"/>
              <a:gd name="connsiteY2" fmla="*/ 2301907 h 7681406"/>
              <a:gd name="connsiteX3" fmla="*/ 5809125 w 7538738"/>
              <a:gd name="connsiteY3" fmla="*/ 2548297 h 7681406"/>
              <a:gd name="connsiteX4" fmla="*/ 6055431 w 7538738"/>
              <a:gd name="connsiteY4" fmla="*/ 2301907 h 7681406"/>
              <a:gd name="connsiteX5" fmla="*/ 6055431 w 7538738"/>
              <a:gd name="connsiteY5" fmla="*/ 1560002 h 7681406"/>
              <a:gd name="connsiteX6" fmla="*/ 6304473 w 7538738"/>
              <a:gd name="connsiteY6" fmla="*/ 1313613 h 7681406"/>
              <a:gd name="connsiteX7" fmla="*/ 6550779 w 7538738"/>
              <a:gd name="connsiteY7" fmla="*/ 1560002 h 7681406"/>
              <a:gd name="connsiteX8" fmla="*/ 6550779 w 7538738"/>
              <a:gd name="connsiteY8" fmla="*/ 2394988 h 7681406"/>
              <a:gd name="connsiteX9" fmla="*/ 6797085 w 7538738"/>
              <a:gd name="connsiteY9" fmla="*/ 2641377 h 7681406"/>
              <a:gd name="connsiteX10" fmla="*/ 7043390 w 7538738"/>
              <a:gd name="connsiteY10" fmla="*/ 2394988 h 7681406"/>
              <a:gd name="connsiteX11" fmla="*/ 7043390 w 7538738"/>
              <a:gd name="connsiteY11" fmla="*/ 1992552 h 7681406"/>
              <a:gd name="connsiteX12" fmla="*/ 7292432 w 7538738"/>
              <a:gd name="connsiteY12" fmla="*/ 1746163 h 7681406"/>
              <a:gd name="connsiteX13" fmla="*/ 7538738 w 7538738"/>
              <a:gd name="connsiteY13" fmla="*/ 1992552 h 7681406"/>
              <a:gd name="connsiteX14" fmla="*/ 7538738 w 7538738"/>
              <a:gd name="connsiteY14" fmla="*/ 6564442 h 7681406"/>
              <a:gd name="connsiteX15" fmla="*/ 7292432 w 7538738"/>
              <a:gd name="connsiteY15" fmla="*/ 6810831 h 7681406"/>
              <a:gd name="connsiteX16" fmla="*/ 7273274 w 7538738"/>
              <a:gd name="connsiteY16" fmla="*/ 6810831 h 7681406"/>
              <a:gd name="connsiteX17" fmla="*/ 7163806 w 7538738"/>
              <a:gd name="connsiteY17" fmla="*/ 6829995 h 7681406"/>
              <a:gd name="connsiteX18" fmla="*/ 7043390 w 7538738"/>
              <a:gd name="connsiteY18" fmla="*/ 7024368 h 7681406"/>
              <a:gd name="connsiteX19" fmla="*/ 7043390 w 7538738"/>
              <a:gd name="connsiteY19" fmla="*/ 7366574 h 7681406"/>
              <a:gd name="connsiteX20" fmla="*/ 6797085 w 7538738"/>
              <a:gd name="connsiteY20" fmla="*/ 7612964 h 7681406"/>
              <a:gd name="connsiteX21" fmla="*/ 6550779 w 7538738"/>
              <a:gd name="connsiteY21" fmla="*/ 7366574 h 7681406"/>
              <a:gd name="connsiteX22" fmla="*/ 6550779 w 7538738"/>
              <a:gd name="connsiteY22" fmla="*/ 6843683 h 7681406"/>
              <a:gd name="connsiteX23" fmla="*/ 6430363 w 7538738"/>
              <a:gd name="connsiteY23" fmla="*/ 6646571 h 7681406"/>
              <a:gd name="connsiteX24" fmla="*/ 6285316 w 7538738"/>
              <a:gd name="connsiteY24" fmla="*/ 6624670 h 7681406"/>
              <a:gd name="connsiteX25" fmla="*/ 6055431 w 7538738"/>
              <a:gd name="connsiteY25" fmla="*/ 6378281 h 7681406"/>
              <a:gd name="connsiteX26" fmla="*/ 6055431 w 7538738"/>
              <a:gd name="connsiteY26" fmla="*/ 4957436 h 7681406"/>
              <a:gd name="connsiteX27" fmla="*/ 5809125 w 7538738"/>
              <a:gd name="connsiteY27" fmla="*/ 4711047 h 7681406"/>
              <a:gd name="connsiteX28" fmla="*/ 5562819 w 7538738"/>
              <a:gd name="connsiteY28" fmla="*/ 4957436 h 7681406"/>
              <a:gd name="connsiteX29" fmla="*/ 5562819 w 7538738"/>
              <a:gd name="connsiteY29" fmla="*/ 5389986 h 7681406"/>
              <a:gd name="connsiteX30" fmla="*/ 5316514 w 7538738"/>
              <a:gd name="connsiteY30" fmla="*/ 5636375 h 7681406"/>
              <a:gd name="connsiteX31" fmla="*/ 5311040 w 7538738"/>
              <a:gd name="connsiteY31" fmla="*/ 5636375 h 7681406"/>
              <a:gd name="connsiteX32" fmla="*/ 5187887 w 7538738"/>
              <a:gd name="connsiteY32" fmla="*/ 5658276 h 7681406"/>
              <a:gd name="connsiteX33" fmla="*/ 5067471 w 7538738"/>
              <a:gd name="connsiteY33" fmla="*/ 5852650 h 7681406"/>
              <a:gd name="connsiteX34" fmla="*/ 5067471 w 7538738"/>
              <a:gd name="connsiteY34" fmla="*/ 6964140 h 7681406"/>
              <a:gd name="connsiteX35" fmla="*/ 4821166 w 7538738"/>
              <a:gd name="connsiteY35" fmla="*/ 7210528 h 7681406"/>
              <a:gd name="connsiteX36" fmla="*/ 4810218 w 7538738"/>
              <a:gd name="connsiteY36" fmla="*/ 7210528 h 7681406"/>
              <a:gd name="connsiteX37" fmla="*/ 4692539 w 7538738"/>
              <a:gd name="connsiteY37" fmla="*/ 7232430 h 7681406"/>
              <a:gd name="connsiteX38" fmla="*/ 4574859 w 7538738"/>
              <a:gd name="connsiteY38" fmla="*/ 7393952 h 7681406"/>
              <a:gd name="connsiteX39" fmla="*/ 4574859 w 7538738"/>
              <a:gd name="connsiteY39" fmla="*/ 7435017 h 7681406"/>
              <a:gd name="connsiteX40" fmla="*/ 4328554 w 7538738"/>
              <a:gd name="connsiteY40" fmla="*/ 7681406 h 7681406"/>
              <a:gd name="connsiteX41" fmla="*/ 4079512 w 7538738"/>
              <a:gd name="connsiteY41" fmla="*/ 7435017 h 7681406"/>
              <a:gd name="connsiteX42" fmla="*/ 4079512 w 7538738"/>
              <a:gd name="connsiteY42" fmla="*/ 6624670 h 7681406"/>
              <a:gd name="connsiteX43" fmla="*/ 3833206 w 7538738"/>
              <a:gd name="connsiteY43" fmla="*/ 6378281 h 7681406"/>
              <a:gd name="connsiteX44" fmla="*/ 3628754 w 7538738"/>
              <a:gd name="connsiteY44" fmla="*/ 6486558 h 7681406"/>
              <a:gd name="connsiteX45" fmla="*/ 3613213 w 7538738"/>
              <a:gd name="connsiteY45" fmla="*/ 6515332 h 7681406"/>
              <a:gd name="connsiteX46" fmla="*/ 3613213 w 7538738"/>
              <a:gd name="connsiteY46" fmla="*/ 6719553 h 7681406"/>
              <a:gd name="connsiteX47" fmla="*/ 3537938 w 7538738"/>
              <a:gd name="connsiteY47" fmla="*/ 6901583 h 7681406"/>
              <a:gd name="connsiteX48" fmla="*/ 3520039 w 7538738"/>
              <a:gd name="connsiteY48" fmla="*/ 6916345 h 7681406"/>
              <a:gd name="connsiteX49" fmla="*/ 3515060 w 7538738"/>
              <a:gd name="connsiteY49" fmla="*/ 6922390 h 7681406"/>
              <a:gd name="connsiteX50" fmla="*/ 3340594 w 7538738"/>
              <a:gd name="connsiteY50" fmla="*/ 6994254 h 7681406"/>
              <a:gd name="connsiteX51" fmla="*/ 3094289 w 7538738"/>
              <a:gd name="connsiteY51" fmla="*/ 6747865 h 7681406"/>
              <a:gd name="connsiteX52" fmla="*/ 3094289 w 7538738"/>
              <a:gd name="connsiteY52" fmla="*/ 5263113 h 7681406"/>
              <a:gd name="connsiteX53" fmla="*/ 3094289 w 7538738"/>
              <a:gd name="connsiteY53" fmla="*/ 5140848 h 7681406"/>
              <a:gd name="connsiteX54" fmla="*/ 3090648 w 7538738"/>
              <a:gd name="connsiteY54" fmla="*/ 5104628 h 7681406"/>
              <a:gd name="connsiteX55" fmla="*/ 2838562 w 7538738"/>
              <a:gd name="connsiteY55" fmla="*/ 4899243 h 7681406"/>
              <a:gd name="connsiteX56" fmla="*/ 2581258 w 7538738"/>
              <a:gd name="connsiteY56" fmla="*/ 5156551 h 7681406"/>
              <a:gd name="connsiteX57" fmla="*/ 2581258 w 7538738"/>
              <a:gd name="connsiteY57" fmla="*/ 5285204 h 7681406"/>
              <a:gd name="connsiteX58" fmla="*/ 2323953 w 7538738"/>
              <a:gd name="connsiteY58" fmla="*/ 5542511 h 7681406"/>
              <a:gd name="connsiteX59" fmla="*/ 2063911 w 7538738"/>
              <a:gd name="connsiteY59" fmla="*/ 5285204 h 7681406"/>
              <a:gd name="connsiteX60" fmla="*/ 2063911 w 7538738"/>
              <a:gd name="connsiteY60" fmla="*/ 4510547 h 7681406"/>
              <a:gd name="connsiteX61" fmla="*/ 1806606 w 7538738"/>
              <a:gd name="connsiteY61" fmla="*/ 4253239 h 7681406"/>
              <a:gd name="connsiteX62" fmla="*/ 1549301 w 7538738"/>
              <a:gd name="connsiteY62" fmla="*/ 4510547 h 7681406"/>
              <a:gd name="connsiteX63" fmla="*/ 1549301 w 7538738"/>
              <a:gd name="connsiteY63" fmla="*/ 5107279 h 7681406"/>
              <a:gd name="connsiteX64" fmla="*/ 1305683 w 7538738"/>
              <a:gd name="connsiteY64" fmla="*/ 5364586 h 7681406"/>
              <a:gd name="connsiteX65" fmla="*/ 1308421 w 7538738"/>
              <a:gd name="connsiteY65" fmla="*/ 5364586 h 7681406"/>
              <a:gd name="connsiteX66" fmla="*/ 1155134 w 7538738"/>
              <a:gd name="connsiteY66" fmla="*/ 5386484 h 7681406"/>
              <a:gd name="connsiteX67" fmla="*/ 1031955 w 7538738"/>
              <a:gd name="connsiteY67" fmla="*/ 5561672 h 7681406"/>
              <a:gd name="connsiteX68" fmla="*/ 1031955 w 7538738"/>
              <a:gd name="connsiteY68" fmla="*/ 6202202 h 7681406"/>
              <a:gd name="connsiteX69" fmla="*/ 774651 w 7538738"/>
              <a:gd name="connsiteY69" fmla="*/ 6459508 h 7681406"/>
              <a:gd name="connsiteX70" fmla="*/ 517346 w 7538738"/>
              <a:gd name="connsiteY70" fmla="*/ 6202202 h 7681406"/>
              <a:gd name="connsiteX71" fmla="*/ 517346 w 7538738"/>
              <a:gd name="connsiteY71" fmla="*/ 5183923 h 7681406"/>
              <a:gd name="connsiteX72" fmla="*/ 394169 w 7538738"/>
              <a:gd name="connsiteY72" fmla="*/ 4997787 h 7681406"/>
              <a:gd name="connsiteX73" fmla="*/ 279202 w 7538738"/>
              <a:gd name="connsiteY73" fmla="*/ 4975888 h 7681406"/>
              <a:gd name="connsiteX74" fmla="*/ 260042 w 7538738"/>
              <a:gd name="connsiteY74" fmla="*/ 4975888 h 7681406"/>
              <a:gd name="connsiteX75" fmla="*/ 0 w 7538738"/>
              <a:gd name="connsiteY75" fmla="*/ 4718582 h 7681406"/>
              <a:gd name="connsiteX76" fmla="*/ 0 w 7538738"/>
              <a:gd name="connsiteY76" fmla="*/ 2720348 h 7681406"/>
              <a:gd name="connsiteX77" fmla="*/ 260042 w 7538738"/>
              <a:gd name="connsiteY77" fmla="*/ 2463042 h 7681406"/>
              <a:gd name="connsiteX78" fmla="*/ 517346 w 7538738"/>
              <a:gd name="connsiteY78" fmla="*/ 2720348 h 7681406"/>
              <a:gd name="connsiteX79" fmla="*/ 517346 w 7538738"/>
              <a:gd name="connsiteY79" fmla="*/ 3267810 h 7681406"/>
              <a:gd name="connsiteX80" fmla="*/ 774651 w 7538738"/>
              <a:gd name="connsiteY80" fmla="*/ 3525115 h 7681406"/>
              <a:gd name="connsiteX81" fmla="*/ 1031955 w 7538738"/>
              <a:gd name="connsiteY81" fmla="*/ 3267810 h 7681406"/>
              <a:gd name="connsiteX82" fmla="*/ 1031955 w 7538738"/>
              <a:gd name="connsiteY82" fmla="*/ 3106308 h 7681406"/>
              <a:gd name="connsiteX83" fmla="*/ 1291997 w 7538738"/>
              <a:gd name="connsiteY83" fmla="*/ 2849001 h 7681406"/>
              <a:gd name="connsiteX84" fmla="*/ 1305683 w 7538738"/>
              <a:gd name="connsiteY84" fmla="*/ 2849001 h 7681406"/>
              <a:gd name="connsiteX85" fmla="*/ 1426124 w 7538738"/>
              <a:gd name="connsiteY85" fmla="*/ 2827103 h 7681406"/>
              <a:gd name="connsiteX86" fmla="*/ 1549301 w 7538738"/>
              <a:gd name="connsiteY86" fmla="*/ 2651916 h 7681406"/>
              <a:gd name="connsiteX87" fmla="*/ 1549301 w 7538738"/>
              <a:gd name="connsiteY87" fmla="*/ 1480348 h 7681406"/>
              <a:gd name="connsiteX88" fmla="*/ 1806606 w 7538738"/>
              <a:gd name="connsiteY88" fmla="*/ 1223041 h 7681406"/>
              <a:gd name="connsiteX89" fmla="*/ 2063911 w 7538738"/>
              <a:gd name="connsiteY89" fmla="*/ 1480348 h 7681406"/>
              <a:gd name="connsiteX90" fmla="*/ 2063911 w 7538738"/>
              <a:gd name="connsiteY90" fmla="*/ 1929267 h 7681406"/>
              <a:gd name="connsiteX91" fmla="*/ 2187089 w 7538738"/>
              <a:gd name="connsiteY91" fmla="*/ 2104454 h 7681406"/>
              <a:gd name="connsiteX92" fmla="*/ 2302055 w 7538738"/>
              <a:gd name="connsiteY92" fmla="*/ 2126352 h 7681406"/>
              <a:gd name="connsiteX93" fmla="*/ 2323953 w 7538738"/>
              <a:gd name="connsiteY93" fmla="*/ 2126352 h 7681406"/>
              <a:gd name="connsiteX94" fmla="*/ 2581258 w 7538738"/>
              <a:gd name="connsiteY94" fmla="*/ 2383660 h 7681406"/>
              <a:gd name="connsiteX95" fmla="*/ 2838562 w 7538738"/>
              <a:gd name="connsiteY95" fmla="*/ 2640966 h 7681406"/>
              <a:gd name="connsiteX96" fmla="*/ 3090648 w 7538738"/>
              <a:gd name="connsiteY96" fmla="*/ 2435582 h 7681406"/>
              <a:gd name="connsiteX97" fmla="*/ 3094289 w 7538738"/>
              <a:gd name="connsiteY97" fmla="*/ 2399362 h 7681406"/>
              <a:gd name="connsiteX98" fmla="*/ 3094289 w 7538738"/>
              <a:gd name="connsiteY98" fmla="*/ 2178713 h 7681406"/>
              <a:gd name="connsiteX99" fmla="*/ 3095866 w 7538738"/>
              <a:gd name="connsiteY99" fmla="*/ 2162877 h 7681406"/>
              <a:gd name="connsiteX100" fmla="*/ 3095866 w 7538738"/>
              <a:gd name="connsiteY100" fmla="*/ 2157729 h 7681406"/>
              <a:gd name="connsiteX101" fmla="*/ 3095866 w 7538738"/>
              <a:gd name="connsiteY101" fmla="*/ 1688384 h 7681406"/>
              <a:gd name="connsiteX102" fmla="*/ 3355909 w 7538738"/>
              <a:gd name="connsiteY102" fmla="*/ 1431076 h 7681406"/>
              <a:gd name="connsiteX103" fmla="*/ 3613213 w 7538738"/>
              <a:gd name="connsiteY103" fmla="*/ 1688384 h 7681406"/>
              <a:gd name="connsiteX104" fmla="*/ 3613213 w 7538738"/>
              <a:gd name="connsiteY104" fmla="*/ 2206578 h 7681406"/>
              <a:gd name="connsiteX105" fmla="*/ 3613213 w 7538738"/>
              <a:gd name="connsiteY105" fmla="*/ 2256768 h 7681406"/>
              <a:gd name="connsiteX106" fmla="*/ 3628754 w 7538738"/>
              <a:gd name="connsiteY106" fmla="*/ 2285509 h 7681406"/>
              <a:gd name="connsiteX107" fmla="*/ 3833206 w 7538738"/>
              <a:gd name="connsiteY107" fmla="*/ 2394988 h 7681406"/>
              <a:gd name="connsiteX108" fmla="*/ 4079512 w 7538738"/>
              <a:gd name="connsiteY108" fmla="*/ 2148599 h 7681406"/>
              <a:gd name="connsiteX109" fmla="*/ 4079512 w 7538738"/>
              <a:gd name="connsiteY109" fmla="*/ 2047305 h 7681406"/>
              <a:gd name="connsiteX110" fmla="*/ 4328554 w 7538738"/>
              <a:gd name="connsiteY110" fmla="*/ 1800916 h 7681406"/>
              <a:gd name="connsiteX111" fmla="*/ 4574859 w 7538738"/>
              <a:gd name="connsiteY111" fmla="*/ 2047305 h 7681406"/>
              <a:gd name="connsiteX112" fmla="*/ 4574859 w 7538738"/>
              <a:gd name="connsiteY112" fmla="*/ 1992552 h 7681406"/>
              <a:gd name="connsiteX113" fmla="*/ 4821166 w 7538738"/>
              <a:gd name="connsiteY113" fmla="*/ 2238941 h 7681406"/>
              <a:gd name="connsiteX114" fmla="*/ 5067471 w 7538738"/>
              <a:gd name="connsiteY114" fmla="*/ 1992552 h 7681406"/>
              <a:gd name="connsiteX115" fmla="*/ 5067471 w 7538738"/>
              <a:gd name="connsiteY115" fmla="*/ 571707 h 7681406"/>
              <a:gd name="connsiteX116" fmla="*/ 5316514 w 7538738"/>
              <a:gd name="connsiteY116" fmla="*/ 325319 h 7681406"/>
              <a:gd name="connsiteX117" fmla="*/ 4312199 w 7538738"/>
              <a:gd name="connsiteY117" fmla="*/ 0 h 7681406"/>
              <a:gd name="connsiteX118" fmla="*/ 4569211 w 7538738"/>
              <a:gd name="connsiteY118" fmla="*/ 257328 h 7681406"/>
              <a:gd name="connsiteX119" fmla="*/ 4569211 w 7538738"/>
              <a:gd name="connsiteY119" fmla="*/ 1289375 h 7681406"/>
              <a:gd name="connsiteX120" fmla="*/ 4312199 w 7538738"/>
              <a:gd name="connsiteY120" fmla="*/ 1546701 h 7681406"/>
              <a:gd name="connsiteX121" fmla="*/ 4055189 w 7538738"/>
              <a:gd name="connsiteY121" fmla="*/ 1289375 h 7681406"/>
              <a:gd name="connsiteX122" fmla="*/ 4055189 w 7538738"/>
              <a:gd name="connsiteY122" fmla="*/ 257328 h 7681406"/>
              <a:gd name="connsiteX123" fmla="*/ 4312199 w 7538738"/>
              <a:gd name="connsiteY123" fmla="*/ 0 h 7681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7538738" h="7681406">
                <a:moveTo>
                  <a:pt x="5316514" y="325319"/>
                </a:moveTo>
                <a:cubicBezTo>
                  <a:pt x="5453350" y="325319"/>
                  <a:pt x="5562819" y="434825"/>
                  <a:pt x="5562819" y="571707"/>
                </a:cubicBezTo>
                <a:cubicBezTo>
                  <a:pt x="5562819" y="571707"/>
                  <a:pt x="5562819" y="571707"/>
                  <a:pt x="5562819" y="2301907"/>
                </a:cubicBezTo>
                <a:cubicBezTo>
                  <a:pt x="5562819" y="2438791"/>
                  <a:pt x="5672289" y="2548297"/>
                  <a:pt x="5809125" y="2548297"/>
                </a:cubicBezTo>
                <a:cubicBezTo>
                  <a:pt x="5945961" y="2548297"/>
                  <a:pt x="6055431" y="2438791"/>
                  <a:pt x="6055431" y="2301907"/>
                </a:cubicBezTo>
                <a:cubicBezTo>
                  <a:pt x="6055431" y="2301907"/>
                  <a:pt x="6055431" y="2301907"/>
                  <a:pt x="6055431" y="1560002"/>
                </a:cubicBezTo>
                <a:cubicBezTo>
                  <a:pt x="6055431" y="1423119"/>
                  <a:pt x="6167636" y="1313613"/>
                  <a:pt x="6304473" y="1313613"/>
                </a:cubicBezTo>
                <a:cubicBezTo>
                  <a:pt x="6438573" y="1313613"/>
                  <a:pt x="6550779" y="1423119"/>
                  <a:pt x="6550779" y="1560002"/>
                </a:cubicBezTo>
                <a:cubicBezTo>
                  <a:pt x="6550779" y="1560002"/>
                  <a:pt x="6550779" y="1560002"/>
                  <a:pt x="6550779" y="2394988"/>
                </a:cubicBezTo>
                <a:cubicBezTo>
                  <a:pt x="6550779" y="2531870"/>
                  <a:pt x="6660248" y="2641377"/>
                  <a:pt x="6797085" y="2641377"/>
                </a:cubicBezTo>
                <a:cubicBezTo>
                  <a:pt x="6933921" y="2641377"/>
                  <a:pt x="7043390" y="2531870"/>
                  <a:pt x="7043390" y="2394988"/>
                </a:cubicBezTo>
                <a:cubicBezTo>
                  <a:pt x="7043390" y="2394988"/>
                  <a:pt x="7043390" y="2394988"/>
                  <a:pt x="7043390" y="1992552"/>
                </a:cubicBezTo>
                <a:cubicBezTo>
                  <a:pt x="7043390" y="1855669"/>
                  <a:pt x="7155596" y="1746163"/>
                  <a:pt x="7292432" y="1746163"/>
                </a:cubicBezTo>
                <a:cubicBezTo>
                  <a:pt x="7426532" y="1746163"/>
                  <a:pt x="7538738" y="1855669"/>
                  <a:pt x="7538738" y="1992552"/>
                </a:cubicBezTo>
                <a:cubicBezTo>
                  <a:pt x="7538738" y="1992552"/>
                  <a:pt x="7538738" y="1992552"/>
                  <a:pt x="7538738" y="6564442"/>
                </a:cubicBezTo>
                <a:cubicBezTo>
                  <a:pt x="7538738" y="6698587"/>
                  <a:pt x="7426532" y="6810831"/>
                  <a:pt x="7292432" y="6810831"/>
                </a:cubicBezTo>
                <a:cubicBezTo>
                  <a:pt x="7284222" y="6810831"/>
                  <a:pt x="7278748" y="6810831"/>
                  <a:pt x="7273274" y="6810831"/>
                </a:cubicBezTo>
                <a:cubicBezTo>
                  <a:pt x="7234961" y="6810831"/>
                  <a:pt x="7210330" y="6810831"/>
                  <a:pt x="7163806" y="6829995"/>
                </a:cubicBezTo>
                <a:cubicBezTo>
                  <a:pt x="7122755" y="6846421"/>
                  <a:pt x="7048864" y="6892961"/>
                  <a:pt x="7043390" y="7024368"/>
                </a:cubicBezTo>
                <a:cubicBezTo>
                  <a:pt x="7043390" y="7024368"/>
                  <a:pt x="7043390" y="7024368"/>
                  <a:pt x="7043390" y="7366574"/>
                </a:cubicBezTo>
                <a:cubicBezTo>
                  <a:pt x="7043390" y="7503458"/>
                  <a:pt x="6933921" y="7612964"/>
                  <a:pt x="6797085" y="7612964"/>
                </a:cubicBezTo>
                <a:cubicBezTo>
                  <a:pt x="6660248" y="7612964"/>
                  <a:pt x="6550779" y="7503458"/>
                  <a:pt x="6550779" y="7366574"/>
                </a:cubicBezTo>
                <a:cubicBezTo>
                  <a:pt x="6550779" y="7366574"/>
                  <a:pt x="6550779" y="7366574"/>
                  <a:pt x="6550779" y="6843683"/>
                </a:cubicBezTo>
                <a:cubicBezTo>
                  <a:pt x="6545305" y="6709538"/>
                  <a:pt x="6471413" y="6662997"/>
                  <a:pt x="6430363" y="6646571"/>
                </a:cubicBezTo>
                <a:cubicBezTo>
                  <a:pt x="6370155" y="6624670"/>
                  <a:pt x="6350998" y="6627408"/>
                  <a:pt x="6285316" y="6624670"/>
                </a:cubicBezTo>
                <a:cubicBezTo>
                  <a:pt x="6156689" y="6616457"/>
                  <a:pt x="6055431" y="6509689"/>
                  <a:pt x="6055431" y="6378281"/>
                </a:cubicBezTo>
                <a:cubicBezTo>
                  <a:pt x="6055431" y="6378281"/>
                  <a:pt x="6055431" y="6378281"/>
                  <a:pt x="6055431" y="4957436"/>
                </a:cubicBezTo>
                <a:cubicBezTo>
                  <a:pt x="6055431" y="4820554"/>
                  <a:pt x="5945961" y="4711047"/>
                  <a:pt x="5809125" y="4711047"/>
                </a:cubicBezTo>
                <a:cubicBezTo>
                  <a:pt x="5672289" y="4711047"/>
                  <a:pt x="5562819" y="4820554"/>
                  <a:pt x="5562819" y="4957436"/>
                </a:cubicBezTo>
                <a:cubicBezTo>
                  <a:pt x="5562819" y="4957436"/>
                  <a:pt x="5562819" y="4957436"/>
                  <a:pt x="5562819" y="5389986"/>
                </a:cubicBezTo>
                <a:cubicBezTo>
                  <a:pt x="5562819" y="5526870"/>
                  <a:pt x="5453350" y="5636375"/>
                  <a:pt x="5316514" y="5636375"/>
                </a:cubicBezTo>
                <a:cubicBezTo>
                  <a:pt x="5313777" y="5636375"/>
                  <a:pt x="5313777" y="5636375"/>
                  <a:pt x="5311040" y="5636375"/>
                </a:cubicBezTo>
                <a:cubicBezTo>
                  <a:pt x="5264516" y="5639113"/>
                  <a:pt x="5242622" y="5636375"/>
                  <a:pt x="5187887" y="5658276"/>
                </a:cubicBezTo>
                <a:cubicBezTo>
                  <a:pt x="5146836" y="5674703"/>
                  <a:pt x="5072945" y="5721243"/>
                  <a:pt x="5067471" y="5852650"/>
                </a:cubicBezTo>
                <a:lnTo>
                  <a:pt x="5067471" y="6964140"/>
                </a:lnTo>
                <a:cubicBezTo>
                  <a:pt x="5067471" y="7101023"/>
                  <a:pt x="4958002" y="7210528"/>
                  <a:pt x="4821166" y="7210528"/>
                </a:cubicBezTo>
                <a:cubicBezTo>
                  <a:pt x="4818428" y="7210528"/>
                  <a:pt x="4812956" y="7210528"/>
                  <a:pt x="4810218" y="7210528"/>
                </a:cubicBezTo>
                <a:cubicBezTo>
                  <a:pt x="4763694" y="7213266"/>
                  <a:pt x="4741801" y="7213266"/>
                  <a:pt x="4692539" y="7232430"/>
                </a:cubicBezTo>
                <a:cubicBezTo>
                  <a:pt x="4654225" y="7246118"/>
                  <a:pt x="4588543" y="7287183"/>
                  <a:pt x="4574859" y="7393952"/>
                </a:cubicBezTo>
                <a:cubicBezTo>
                  <a:pt x="4574859" y="7393952"/>
                  <a:pt x="4574859" y="7393952"/>
                  <a:pt x="4574859" y="7435017"/>
                </a:cubicBezTo>
                <a:cubicBezTo>
                  <a:pt x="4574859" y="7571900"/>
                  <a:pt x="4465391" y="7681406"/>
                  <a:pt x="4328554" y="7681406"/>
                </a:cubicBezTo>
                <a:cubicBezTo>
                  <a:pt x="4191717" y="7681406"/>
                  <a:pt x="4079512" y="7571900"/>
                  <a:pt x="4079512" y="7435017"/>
                </a:cubicBezTo>
                <a:cubicBezTo>
                  <a:pt x="4079512" y="7435017"/>
                  <a:pt x="4079512" y="7435017"/>
                  <a:pt x="4079512" y="6624670"/>
                </a:cubicBezTo>
                <a:cubicBezTo>
                  <a:pt x="4079512" y="6487788"/>
                  <a:pt x="3970041" y="6378281"/>
                  <a:pt x="3833206" y="6378281"/>
                </a:cubicBezTo>
                <a:cubicBezTo>
                  <a:pt x="3747683" y="6378281"/>
                  <a:pt x="3672850" y="6421057"/>
                  <a:pt x="3628754" y="6486558"/>
                </a:cubicBezTo>
                <a:lnTo>
                  <a:pt x="3613213" y="6515332"/>
                </a:lnTo>
                <a:lnTo>
                  <a:pt x="3613213" y="6719553"/>
                </a:lnTo>
                <a:cubicBezTo>
                  <a:pt x="3613213" y="6790723"/>
                  <a:pt x="3584471" y="6855049"/>
                  <a:pt x="3537938" y="6901583"/>
                </a:cubicBezTo>
                <a:lnTo>
                  <a:pt x="3520039" y="6916345"/>
                </a:lnTo>
                <a:lnTo>
                  <a:pt x="3515060" y="6922390"/>
                </a:lnTo>
                <a:cubicBezTo>
                  <a:pt x="3470590" y="6966877"/>
                  <a:pt x="3409012" y="6994254"/>
                  <a:pt x="3340594" y="6994254"/>
                </a:cubicBezTo>
                <a:cubicBezTo>
                  <a:pt x="3203757" y="6996991"/>
                  <a:pt x="3094289" y="6884748"/>
                  <a:pt x="3094289" y="6747865"/>
                </a:cubicBezTo>
                <a:cubicBezTo>
                  <a:pt x="3094289" y="6747865"/>
                  <a:pt x="3094289" y="6747865"/>
                  <a:pt x="3094289" y="5263113"/>
                </a:cubicBezTo>
                <a:lnTo>
                  <a:pt x="3094289" y="5140848"/>
                </a:lnTo>
                <a:lnTo>
                  <a:pt x="3090648" y="5104628"/>
                </a:lnTo>
                <a:cubicBezTo>
                  <a:pt x="3066697" y="4987266"/>
                  <a:pt x="2963108" y="4899243"/>
                  <a:pt x="2838562" y="4899243"/>
                </a:cubicBezTo>
                <a:cubicBezTo>
                  <a:pt x="2696224" y="4899243"/>
                  <a:pt x="2581258" y="5014210"/>
                  <a:pt x="2581258" y="5156551"/>
                </a:cubicBezTo>
                <a:cubicBezTo>
                  <a:pt x="2581258" y="5156551"/>
                  <a:pt x="2581258" y="5156551"/>
                  <a:pt x="2581258" y="5285204"/>
                </a:cubicBezTo>
                <a:cubicBezTo>
                  <a:pt x="2581258" y="5427544"/>
                  <a:pt x="2466291" y="5542511"/>
                  <a:pt x="2323953" y="5542511"/>
                </a:cubicBezTo>
                <a:cubicBezTo>
                  <a:pt x="2181614" y="5542511"/>
                  <a:pt x="2063911" y="5427544"/>
                  <a:pt x="2063911" y="5285204"/>
                </a:cubicBezTo>
                <a:cubicBezTo>
                  <a:pt x="2063911" y="5285204"/>
                  <a:pt x="2063911" y="5285204"/>
                  <a:pt x="2063911" y="4510547"/>
                </a:cubicBezTo>
                <a:cubicBezTo>
                  <a:pt x="2063911" y="4368206"/>
                  <a:pt x="1948945" y="4253239"/>
                  <a:pt x="1806606" y="4253239"/>
                </a:cubicBezTo>
                <a:cubicBezTo>
                  <a:pt x="1664268" y="4253239"/>
                  <a:pt x="1549301" y="4368206"/>
                  <a:pt x="1549301" y="4510547"/>
                </a:cubicBezTo>
                <a:cubicBezTo>
                  <a:pt x="1549301" y="4510547"/>
                  <a:pt x="1549301" y="4510547"/>
                  <a:pt x="1549301" y="5107279"/>
                </a:cubicBezTo>
                <a:cubicBezTo>
                  <a:pt x="1549301" y="5244145"/>
                  <a:pt x="1442547" y="5356374"/>
                  <a:pt x="1305683" y="5364586"/>
                </a:cubicBezTo>
                <a:cubicBezTo>
                  <a:pt x="1305683" y="5364586"/>
                  <a:pt x="1305683" y="5364586"/>
                  <a:pt x="1308421" y="5364586"/>
                </a:cubicBezTo>
                <a:cubicBezTo>
                  <a:pt x="1239989" y="5367323"/>
                  <a:pt x="1218091" y="5361848"/>
                  <a:pt x="1155134" y="5386484"/>
                </a:cubicBezTo>
                <a:cubicBezTo>
                  <a:pt x="1114074" y="5402908"/>
                  <a:pt x="1048379" y="5446705"/>
                  <a:pt x="1031955" y="5561672"/>
                </a:cubicBezTo>
                <a:cubicBezTo>
                  <a:pt x="1031955" y="5561672"/>
                  <a:pt x="1031955" y="5561672"/>
                  <a:pt x="1031955" y="6202202"/>
                </a:cubicBezTo>
                <a:cubicBezTo>
                  <a:pt x="1031955" y="6344542"/>
                  <a:pt x="916989" y="6459508"/>
                  <a:pt x="774651" y="6459508"/>
                </a:cubicBezTo>
                <a:cubicBezTo>
                  <a:pt x="632312" y="6459508"/>
                  <a:pt x="517346" y="6344542"/>
                  <a:pt x="517346" y="6202202"/>
                </a:cubicBezTo>
                <a:cubicBezTo>
                  <a:pt x="517346" y="6202202"/>
                  <a:pt x="517346" y="6202202"/>
                  <a:pt x="517346" y="5183923"/>
                </a:cubicBezTo>
                <a:cubicBezTo>
                  <a:pt x="506397" y="5060745"/>
                  <a:pt x="435228" y="5014210"/>
                  <a:pt x="394169" y="4997787"/>
                </a:cubicBezTo>
                <a:cubicBezTo>
                  <a:pt x="342160" y="4978625"/>
                  <a:pt x="320262" y="4978625"/>
                  <a:pt x="279202" y="4975888"/>
                </a:cubicBezTo>
                <a:cubicBezTo>
                  <a:pt x="273728" y="4975888"/>
                  <a:pt x="265516" y="4975888"/>
                  <a:pt x="260042" y="4975888"/>
                </a:cubicBezTo>
                <a:cubicBezTo>
                  <a:pt x="117704" y="4975888"/>
                  <a:pt x="0" y="4860923"/>
                  <a:pt x="0" y="4718582"/>
                </a:cubicBezTo>
                <a:cubicBezTo>
                  <a:pt x="0" y="4718582"/>
                  <a:pt x="0" y="4718582"/>
                  <a:pt x="0" y="2720348"/>
                </a:cubicBezTo>
                <a:cubicBezTo>
                  <a:pt x="0" y="2578008"/>
                  <a:pt x="117704" y="2463042"/>
                  <a:pt x="260042" y="2463042"/>
                </a:cubicBezTo>
                <a:cubicBezTo>
                  <a:pt x="402381" y="2463042"/>
                  <a:pt x="517346" y="2578008"/>
                  <a:pt x="517346" y="2720348"/>
                </a:cubicBezTo>
                <a:cubicBezTo>
                  <a:pt x="517346" y="2720348"/>
                  <a:pt x="517346" y="2720348"/>
                  <a:pt x="517346" y="3267810"/>
                </a:cubicBezTo>
                <a:cubicBezTo>
                  <a:pt x="517346" y="3410149"/>
                  <a:pt x="632312" y="3525115"/>
                  <a:pt x="774651" y="3525115"/>
                </a:cubicBezTo>
                <a:cubicBezTo>
                  <a:pt x="916989" y="3525115"/>
                  <a:pt x="1031955" y="3410149"/>
                  <a:pt x="1031955" y="3267810"/>
                </a:cubicBezTo>
                <a:cubicBezTo>
                  <a:pt x="1031955" y="3267810"/>
                  <a:pt x="1031955" y="3267810"/>
                  <a:pt x="1031955" y="3106308"/>
                </a:cubicBezTo>
                <a:cubicBezTo>
                  <a:pt x="1031955" y="2963968"/>
                  <a:pt x="1149658" y="2849001"/>
                  <a:pt x="1291997" y="2849001"/>
                </a:cubicBezTo>
                <a:cubicBezTo>
                  <a:pt x="1294734" y="2849001"/>
                  <a:pt x="1300209" y="2849001"/>
                  <a:pt x="1305683" y="2849001"/>
                </a:cubicBezTo>
                <a:cubicBezTo>
                  <a:pt x="1349480" y="2849001"/>
                  <a:pt x="1374116" y="2849001"/>
                  <a:pt x="1426124" y="2827103"/>
                </a:cubicBezTo>
                <a:cubicBezTo>
                  <a:pt x="1467183" y="2813416"/>
                  <a:pt x="1535616" y="2766882"/>
                  <a:pt x="1549301" y="2651916"/>
                </a:cubicBezTo>
                <a:cubicBezTo>
                  <a:pt x="1549301" y="2651916"/>
                  <a:pt x="1549301" y="2651916"/>
                  <a:pt x="1549301" y="1480348"/>
                </a:cubicBezTo>
                <a:cubicBezTo>
                  <a:pt x="1549301" y="1338008"/>
                  <a:pt x="1664268" y="1223041"/>
                  <a:pt x="1806606" y="1223041"/>
                </a:cubicBezTo>
                <a:cubicBezTo>
                  <a:pt x="1948945" y="1223041"/>
                  <a:pt x="2063911" y="1338008"/>
                  <a:pt x="2063911" y="1480348"/>
                </a:cubicBezTo>
                <a:cubicBezTo>
                  <a:pt x="2063911" y="1480348"/>
                  <a:pt x="2063911" y="1480348"/>
                  <a:pt x="2063911" y="1929267"/>
                </a:cubicBezTo>
                <a:cubicBezTo>
                  <a:pt x="2077597" y="2044233"/>
                  <a:pt x="2146030" y="2088030"/>
                  <a:pt x="2187089" y="2104454"/>
                </a:cubicBezTo>
                <a:cubicBezTo>
                  <a:pt x="2239097" y="2123615"/>
                  <a:pt x="2260995" y="2123615"/>
                  <a:pt x="2302055" y="2126352"/>
                </a:cubicBezTo>
                <a:cubicBezTo>
                  <a:pt x="2307529" y="2126352"/>
                  <a:pt x="2315741" y="2126352"/>
                  <a:pt x="2323953" y="2126352"/>
                </a:cubicBezTo>
                <a:cubicBezTo>
                  <a:pt x="2466291" y="2126352"/>
                  <a:pt x="2581258" y="2241320"/>
                  <a:pt x="2581258" y="2383660"/>
                </a:cubicBezTo>
                <a:cubicBezTo>
                  <a:pt x="2581258" y="2525999"/>
                  <a:pt x="2696224" y="2640966"/>
                  <a:pt x="2838562" y="2640966"/>
                </a:cubicBezTo>
                <a:cubicBezTo>
                  <a:pt x="2963108" y="2640966"/>
                  <a:pt x="3066697" y="2552944"/>
                  <a:pt x="3090648" y="2435582"/>
                </a:cubicBezTo>
                <a:lnTo>
                  <a:pt x="3094289" y="2399362"/>
                </a:lnTo>
                <a:lnTo>
                  <a:pt x="3094289" y="2178713"/>
                </a:lnTo>
                <a:lnTo>
                  <a:pt x="3095866" y="2162877"/>
                </a:lnTo>
                <a:lnTo>
                  <a:pt x="3095866" y="2157729"/>
                </a:lnTo>
                <a:cubicBezTo>
                  <a:pt x="3095866" y="2055033"/>
                  <a:pt x="3095866" y="1905657"/>
                  <a:pt x="3095866" y="1688384"/>
                </a:cubicBezTo>
                <a:cubicBezTo>
                  <a:pt x="3095866" y="1546044"/>
                  <a:pt x="3210832" y="1431076"/>
                  <a:pt x="3355909" y="1431076"/>
                </a:cubicBezTo>
                <a:cubicBezTo>
                  <a:pt x="3498247" y="1431076"/>
                  <a:pt x="3613213" y="1546044"/>
                  <a:pt x="3613213" y="1688384"/>
                </a:cubicBezTo>
                <a:cubicBezTo>
                  <a:pt x="3613213" y="1688384"/>
                  <a:pt x="3613213" y="1688384"/>
                  <a:pt x="3613213" y="2206578"/>
                </a:cubicBezTo>
                <a:lnTo>
                  <a:pt x="3613213" y="2256768"/>
                </a:lnTo>
                <a:lnTo>
                  <a:pt x="3628754" y="2285509"/>
                </a:lnTo>
                <a:cubicBezTo>
                  <a:pt x="3672850" y="2351142"/>
                  <a:pt x="3747683" y="2394988"/>
                  <a:pt x="3833206" y="2394988"/>
                </a:cubicBezTo>
                <a:cubicBezTo>
                  <a:pt x="3970041" y="2394988"/>
                  <a:pt x="4079512" y="2282744"/>
                  <a:pt x="4079512" y="2148599"/>
                </a:cubicBezTo>
                <a:cubicBezTo>
                  <a:pt x="4079512" y="2148599"/>
                  <a:pt x="4079512" y="2148599"/>
                  <a:pt x="4079512" y="2047305"/>
                </a:cubicBezTo>
                <a:cubicBezTo>
                  <a:pt x="4079512" y="1910422"/>
                  <a:pt x="4191717" y="1800916"/>
                  <a:pt x="4328554" y="1800916"/>
                </a:cubicBezTo>
                <a:cubicBezTo>
                  <a:pt x="4465391" y="1800916"/>
                  <a:pt x="4574859" y="1910422"/>
                  <a:pt x="4574859" y="2047305"/>
                </a:cubicBezTo>
                <a:cubicBezTo>
                  <a:pt x="4574859" y="2047305"/>
                  <a:pt x="4574859" y="2047305"/>
                  <a:pt x="4574859" y="1992552"/>
                </a:cubicBezTo>
                <a:cubicBezTo>
                  <a:pt x="4574859" y="2129435"/>
                  <a:pt x="4684329" y="2238941"/>
                  <a:pt x="4821166" y="2238941"/>
                </a:cubicBezTo>
                <a:cubicBezTo>
                  <a:pt x="4958002" y="2238941"/>
                  <a:pt x="5067471" y="2129435"/>
                  <a:pt x="5067471" y="1992552"/>
                </a:cubicBezTo>
                <a:cubicBezTo>
                  <a:pt x="5067471" y="1992552"/>
                  <a:pt x="5067471" y="1992552"/>
                  <a:pt x="5067471" y="571707"/>
                </a:cubicBezTo>
                <a:cubicBezTo>
                  <a:pt x="5067471" y="434825"/>
                  <a:pt x="5179677" y="325319"/>
                  <a:pt x="5316514" y="325319"/>
                </a:cubicBezTo>
                <a:close/>
                <a:moveTo>
                  <a:pt x="4312199" y="0"/>
                </a:moveTo>
                <a:cubicBezTo>
                  <a:pt x="4454376" y="0"/>
                  <a:pt x="4569211" y="114977"/>
                  <a:pt x="4569211" y="257328"/>
                </a:cubicBezTo>
                <a:cubicBezTo>
                  <a:pt x="4569211" y="1289375"/>
                  <a:pt x="4569211" y="1289375"/>
                  <a:pt x="4569211" y="1289375"/>
                </a:cubicBezTo>
                <a:cubicBezTo>
                  <a:pt x="4569211" y="1431725"/>
                  <a:pt x="4454376" y="1546701"/>
                  <a:pt x="4312199" y="1546701"/>
                </a:cubicBezTo>
                <a:cubicBezTo>
                  <a:pt x="4170023" y="1546701"/>
                  <a:pt x="4055189" y="1431725"/>
                  <a:pt x="4055189" y="1289375"/>
                </a:cubicBezTo>
                <a:cubicBezTo>
                  <a:pt x="4055189" y="257328"/>
                  <a:pt x="4055189" y="257328"/>
                  <a:pt x="4055189" y="257328"/>
                </a:cubicBezTo>
                <a:cubicBezTo>
                  <a:pt x="4055189" y="114977"/>
                  <a:pt x="4170023" y="0"/>
                  <a:pt x="431219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2122B2D-ABA0-4E54-985B-484BD42F4355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7478909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839D44A-AD27-4A46-9EE4-FF9AFAF014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70279" y="1004914"/>
            <a:ext cx="4342083" cy="4848174"/>
          </a:xfrm>
          <a:custGeom>
            <a:avLst/>
            <a:gdLst>
              <a:gd name="connsiteX0" fmla="*/ 3253970 w 6513124"/>
              <a:gd name="connsiteY0" fmla="*/ 0 h 7272261"/>
              <a:gd name="connsiteX1" fmla="*/ 3595356 w 6513124"/>
              <a:gd name="connsiteY1" fmla="*/ 77660 h 7272261"/>
              <a:gd name="connsiteX2" fmla="*/ 6174331 w 6513124"/>
              <a:gd name="connsiteY2" fmla="*/ 1561793 h 7272261"/>
              <a:gd name="connsiteX3" fmla="*/ 6513124 w 6513124"/>
              <a:gd name="connsiteY3" fmla="*/ 2155450 h 7272261"/>
              <a:gd name="connsiteX4" fmla="*/ 6513124 w 6513124"/>
              <a:gd name="connsiteY4" fmla="*/ 5123720 h 7272261"/>
              <a:gd name="connsiteX5" fmla="*/ 6174331 w 6513124"/>
              <a:gd name="connsiteY5" fmla="*/ 5710469 h 7272261"/>
              <a:gd name="connsiteX6" fmla="*/ 3595356 w 6513124"/>
              <a:gd name="connsiteY6" fmla="*/ 7194603 h 7272261"/>
              <a:gd name="connsiteX7" fmla="*/ 2917770 w 6513124"/>
              <a:gd name="connsiteY7" fmla="*/ 7194603 h 7272261"/>
              <a:gd name="connsiteX8" fmla="*/ 338794 w 6513124"/>
              <a:gd name="connsiteY8" fmla="*/ 5710469 h 7272261"/>
              <a:gd name="connsiteX9" fmla="*/ 0 w 6513124"/>
              <a:gd name="connsiteY9" fmla="*/ 5123720 h 7272261"/>
              <a:gd name="connsiteX10" fmla="*/ 0 w 6513124"/>
              <a:gd name="connsiteY10" fmla="*/ 2155450 h 7272261"/>
              <a:gd name="connsiteX11" fmla="*/ 338794 w 6513124"/>
              <a:gd name="connsiteY11" fmla="*/ 1561793 h 7272261"/>
              <a:gd name="connsiteX12" fmla="*/ 2917770 w 6513124"/>
              <a:gd name="connsiteY12" fmla="*/ 77660 h 7272261"/>
              <a:gd name="connsiteX13" fmla="*/ 3253970 w 6513124"/>
              <a:gd name="connsiteY13" fmla="*/ 0 h 7272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513124" h="7272261">
                <a:moveTo>
                  <a:pt x="3253970" y="0"/>
                </a:moveTo>
                <a:cubicBezTo>
                  <a:pt x="3379288" y="0"/>
                  <a:pt x="3505472" y="25886"/>
                  <a:pt x="3595356" y="77660"/>
                </a:cubicBezTo>
                <a:cubicBezTo>
                  <a:pt x="6174331" y="1561793"/>
                  <a:pt x="6174331" y="1561793"/>
                  <a:pt x="6174331" y="1561793"/>
                </a:cubicBezTo>
                <a:cubicBezTo>
                  <a:pt x="6347186" y="1665339"/>
                  <a:pt x="6513124" y="1948359"/>
                  <a:pt x="6513124" y="2155450"/>
                </a:cubicBezTo>
                <a:cubicBezTo>
                  <a:pt x="6513124" y="5123720"/>
                  <a:pt x="6513124" y="5123720"/>
                  <a:pt x="6513124" y="5123720"/>
                </a:cubicBezTo>
                <a:cubicBezTo>
                  <a:pt x="6513124" y="5330807"/>
                  <a:pt x="6354099" y="5606924"/>
                  <a:pt x="6174331" y="5710469"/>
                </a:cubicBezTo>
                <a:cubicBezTo>
                  <a:pt x="3595356" y="7194603"/>
                  <a:pt x="3595356" y="7194603"/>
                  <a:pt x="3595356" y="7194603"/>
                </a:cubicBezTo>
                <a:cubicBezTo>
                  <a:pt x="3415587" y="7298147"/>
                  <a:pt x="3090624" y="7298147"/>
                  <a:pt x="2917770" y="7194603"/>
                </a:cubicBezTo>
                <a:cubicBezTo>
                  <a:pt x="338794" y="5710469"/>
                  <a:pt x="338794" y="5710469"/>
                  <a:pt x="338794" y="5710469"/>
                </a:cubicBezTo>
                <a:cubicBezTo>
                  <a:pt x="159025" y="5606924"/>
                  <a:pt x="0" y="5330807"/>
                  <a:pt x="0" y="5123720"/>
                </a:cubicBezTo>
                <a:lnTo>
                  <a:pt x="0" y="2155450"/>
                </a:lnTo>
                <a:cubicBezTo>
                  <a:pt x="0" y="1948359"/>
                  <a:pt x="159025" y="1665339"/>
                  <a:pt x="338794" y="1561793"/>
                </a:cubicBezTo>
                <a:cubicBezTo>
                  <a:pt x="2917770" y="77660"/>
                  <a:pt x="2917770" y="77660"/>
                  <a:pt x="2917770" y="77660"/>
                </a:cubicBezTo>
                <a:cubicBezTo>
                  <a:pt x="3004195" y="25886"/>
                  <a:pt x="3128652" y="0"/>
                  <a:pt x="325397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DD99BED-86C3-4C86-821B-8352EFD05AE2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252473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A045A97-A7DC-44AE-84A3-E9C6555C56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39807" y="1134318"/>
            <a:ext cx="2258034" cy="2521220"/>
          </a:xfrm>
          <a:custGeom>
            <a:avLst/>
            <a:gdLst>
              <a:gd name="connsiteX0" fmla="*/ 1694874 w 3387051"/>
              <a:gd name="connsiteY0" fmla="*/ 0 h 3781830"/>
              <a:gd name="connsiteX1" fmla="*/ 1869710 w 3387051"/>
              <a:gd name="connsiteY1" fmla="*/ 40385 h 3781830"/>
              <a:gd name="connsiteX2" fmla="*/ 3210867 w 3387051"/>
              <a:gd name="connsiteY2" fmla="*/ 812187 h 3781830"/>
              <a:gd name="connsiteX3" fmla="*/ 3387051 w 3387051"/>
              <a:gd name="connsiteY3" fmla="*/ 1117317 h 3781830"/>
              <a:gd name="connsiteX4" fmla="*/ 3387051 w 3387051"/>
              <a:gd name="connsiteY4" fmla="*/ 2660921 h 3781830"/>
              <a:gd name="connsiteX5" fmla="*/ 3210867 w 3387051"/>
              <a:gd name="connsiteY5" fmla="*/ 2969643 h 3781830"/>
              <a:gd name="connsiteX6" fmla="*/ 1869710 w 3387051"/>
              <a:gd name="connsiteY6" fmla="*/ 3741444 h 3781830"/>
              <a:gd name="connsiteX7" fmla="*/ 1694874 w 3387051"/>
              <a:gd name="connsiteY7" fmla="*/ 3781830 h 3781830"/>
              <a:gd name="connsiteX8" fmla="*/ 1517341 w 3387051"/>
              <a:gd name="connsiteY8" fmla="*/ 3741444 h 3781830"/>
              <a:gd name="connsiteX9" fmla="*/ 176184 w 3387051"/>
              <a:gd name="connsiteY9" fmla="*/ 2969643 h 3781830"/>
              <a:gd name="connsiteX10" fmla="*/ 0 w 3387051"/>
              <a:gd name="connsiteY10" fmla="*/ 2660921 h 3781830"/>
              <a:gd name="connsiteX11" fmla="*/ 0 w 3387051"/>
              <a:gd name="connsiteY11" fmla="*/ 1117317 h 3781830"/>
              <a:gd name="connsiteX12" fmla="*/ 176184 w 3387051"/>
              <a:gd name="connsiteY12" fmla="*/ 812187 h 3781830"/>
              <a:gd name="connsiteX13" fmla="*/ 1517341 w 3387051"/>
              <a:gd name="connsiteY13" fmla="*/ 40385 h 3781830"/>
              <a:gd name="connsiteX14" fmla="*/ 1694874 w 3387051"/>
              <a:gd name="connsiteY14" fmla="*/ 0 h 3781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87051" h="3781830">
                <a:moveTo>
                  <a:pt x="1694874" y="0"/>
                </a:moveTo>
                <a:cubicBezTo>
                  <a:pt x="1760044" y="0"/>
                  <a:pt x="1824765" y="13462"/>
                  <a:pt x="1869710" y="40385"/>
                </a:cubicBezTo>
                <a:cubicBezTo>
                  <a:pt x="3210867" y="812187"/>
                  <a:pt x="3210867" y="812187"/>
                  <a:pt x="3210867" y="812187"/>
                </a:cubicBezTo>
                <a:cubicBezTo>
                  <a:pt x="3304353" y="866034"/>
                  <a:pt x="3387051" y="1009624"/>
                  <a:pt x="3387051" y="1117317"/>
                </a:cubicBezTo>
                <a:lnTo>
                  <a:pt x="3387051" y="2660921"/>
                </a:lnTo>
                <a:cubicBezTo>
                  <a:pt x="3387051" y="2768616"/>
                  <a:pt x="3304353" y="2915796"/>
                  <a:pt x="3210867" y="2969643"/>
                </a:cubicBezTo>
                <a:cubicBezTo>
                  <a:pt x="1869710" y="3741444"/>
                  <a:pt x="1869710" y="3741444"/>
                  <a:pt x="1869710" y="3741444"/>
                </a:cubicBezTo>
                <a:cubicBezTo>
                  <a:pt x="1824765" y="3768369"/>
                  <a:pt x="1760043" y="3781830"/>
                  <a:pt x="1694874" y="3781830"/>
                </a:cubicBezTo>
                <a:cubicBezTo>
                  <a:pt x="1629703" y="3781830"/>
                  <a:pt x="1564084" y="3768369"/>
                  <a:pt x="1517341" y="3741444"/>
                </a:cubicBezTo>
                <a:cubicBezTo>
                  <a:pt x="176184" y="2969643"/>
                  <a:pt x="176184" y="2969643"/>
                  <a:pt x="176184" y="2969643"/>
                </a:cubicBezTo>
                <a:cubicBezTo>
                  <a:pt x="86294" y="2915796"/>
                  <a:pt x="0" y="2768616"/>
                  <a:pt x="0" y="2660921"/>
                </a:cubicBezTo>
                <a:cubicBezTo>
                  <a:pt x="0" y="1117317"/>
                  <a:pt x="0" y="1117317"/>
                  <a:pt x="0" y="1117317"/>
                </a:cubicBezTo>
                <a:cubicBezTo>
                  <a:pt x="0" y="1009624"/>
                  <a:pt x="82698" y="866034"/>
                  <a:pt x="176184" y="812187"/>
                </a:cubicBezTo>
                <a:cubicBezTo>
                  <a:pt x="1517341" y="40385"/>
                  <a:pt x="1517341" y="40385"/>
                  <a:pt x="1517341" y="40385"/>
                </a:cubicBezTo>
                <a:cubicBezTo>
                  <a:pt x="1564084" y="13462"/>
                  <a:pt x="1629704" y="0"/>
                  <a:pt x="169487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F5409CC-E250-486D-AF2D-37F2311A3B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34353" y="3202462"/>
            <a:ext cx="2258034" cy="2521220"/>
          </a:xfrm>
          <a:custGeom>
            <a:avLst/>
            <a:gdLst>
              <a:gd name="connsiteX0" fmla="*/ 1694874 w 3387051"/>
              <a:gd name="connsiteY0" fmla="*/ 0 h 3781830"/>
              <a:gd name="connsiteX1" fmla="*/ 1869710 w 3387051"/>
              <a:gd name="connsiteY1" fmla="*/ 40385 h 3781830"/>
              <a:gd name="connsiteX2" fmla="*/ 3210867 w 3387051"/>
              <a:gd name="connsiteY2" fmla="*/ 812187 h 3781830"/>
              <a:gd name="connsiteX3" fmla="*/ 3387051 w 3387051"/>
              <a:gd name="connsiteY3" fmla="*/ 1117317 h 3781830"/>
              <a:gd name="connsiteX4" fmla="*/ 3387051 w 3387051"/>
              <a:gd name="connsiteY4" fmla="*/ 2660921 h 3781830"/>
              <a:gd name="connsiteX5" fmla="*/ 3210867 w 3387051"/>
              <a:gd name="connsiteY5" fmla="*/ 2969643 h 3781830"/>
              <a:gd name="connsiteX6" fmla="*/ 1869710 w 3387051"/>
              <a:gd name="connsiteY6" fmla="*/ 3741444 h 3781830"/>
              <a:gd name="connsiteX7" fmla="*/ 1694874 w 3387051"/>
              <a:gd name="connsiteY7" fmla="*/ 3781830 h 3781830"/>
              <a:gd name="connsiteX8" fmla="*/ 1517341 w 3387051"/>
              <a:gd name="connsiteY8" fmla="*/ 3741444 h 3781830"/>
              <a:gd name="connsiteX9" fmla="*/ 176184 w 3387051"/>
              <a:gd name="connsiteY9" fmla="*/ 2969643 h 3781830"/>
              <a:gd name="connsiteX10" fmla="*/ 0 w 3387051"/>
              <a:gd name="connsiteY10" fmla="*/ 2660921 h 3781830"/>
              <a:gd name="connsiteX11" fmla="*/ 0 w 3387051"/>
              <a:gd name="connsiteY11" fmla="*/ 1117317 h 3781830"/>
              <a:gd name="connsiteX12" fmla="*/ 176184 w 3387051"/>
              <a:gd name="connsiteY12" fmla="*/ 812187 h 3781830"/>
              <a:gd name="connsiteX13" fmla="*/ 1517341 w 3387051"/>
              <a:gd name="connsiteY13" fmla="*/ 40385 h 3781830"/>
              <a:gd name="connsiteX14" fmla="*/ 1694874 w 3387051"/>
              <a:gd name="connsiteY14" fmla="*/ 0 h 3781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87051" h="3781830">
                <a:moveTo>
                  <a:pt x="1694874" y="0"/>
                </a:moveTo>
                <a:cubicBezTo>
                  <a:pt x="1760044" y="0"/>
                  <a:pt x="1824765" y="13462"/>
                  <a:pt x="1869710" y="40385"/>
                </a:cubicBezTo>
                <a:cubicBezTo>
                  <a:pt x="3210867" y="812187"/>
                  <a:pt x="3210867" y="812187"/>
                  <a:pt x="3210867" y="812187"/>
                </a:cubicBezTo>
                <a:cubicBezTo>
                  <a:pt x="3304353" y="866034"/>
                  <a:pt x="3387051" y="1009624"/>
                  <a:pt x="3387051" y="1117317"/>
                </a:cubicBezTo>
                <a:lnTo>
                  <a:pt x="3387051" y="2660921"/>
                </a:lnTo>
                <a:cubicBezTo>
                  <a:pt x="3387051" y="2768616"/>
                  <a:pt x="3304353" y="2915796"/>
                  <a:pt x="3210867" y="2969643"/>
                </a:cubicBezTo>
                <a:cubicBezTo>
                  <a:pt x="1869710" y="3741444"/>
                  <a:pt x="1869710" y="3741444"/>
                  <a:pt x="1869710" y="3741444"/>
                </a:cubicBezTo>
                <a:cubicBezTo>
                  <a:pt x="1824765" y="3768369"/>
                  <a:pt x="1760043" y="3781830"/>
                  <a:pt x="1694874" y="3781830"/>
                </a:cubicBezTo>
                <a:cubicBezTo>
                  <a:pt x="1629703" y="3781830"/>
                  <a:pt x="1564084" y="3768369"/>
                  <a:pt x="1517341" y="3741444"/>
                </a:cubicBezTo>
                <a:cubicBezTo>
                  <a:pt x="176184" y="2969643"/>
                  <a:pt x="176184" y="2969643"/>
                  <a:pt x="176184" y="2969643"/>
                </a:cubicBezTo>
                <a:cubicBezTo>
                  <a:pt x="86294" y="2915796"/>
                  <a:pt x="0" y="2768616"/>
                  <a:pt x="0" y="2660921"/>
                </a:cubicBezTo>
                <a:cubicBezTo>
                  <a:pt x="0" y="1117317"/>
                  <a:pt x="0" y="1117317"/>
                  <a:pt x="0" y="1117317"/>
                </a:cubicBezTo>
                <a:cubicBezTo>
                  <a:pt x="0" y="1009624"/>
                  <a:pt x="82698" y="866034"/>
                  <a:pt x="176184" y="812187"/>
                </a:cubicBezTo>
                <a:cubicBezTo>
                  <a:pt x="1517341" y="40385"/>
                  <a:pt x="1517341" y="40385"/>
                  <a:pt x="1517341" y="40385"/>
                </a:cubicBezTo>
                <a:cubicBezTo>
                  <a:pt x="1564084" y="13462"/>
                  <a:pt x="1629704" y="0"/>
                  <a:pt x="169487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6C88E26-2DB5-4254-833B-489BF33629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45261" y="3193487"/>
            <a:ext cx="2258034" cy="2521220"/>
          </a:xfrm>
          <a:custGeom>
            <a:avLst/>
            <a:gdLst>
              <a:gd name="connsiteX0" fmla="*/ 1694874 w 3387051"/>
              <a:gd name="connsiteY0" fmla="*/ 0 h 3781830"/>
              <a:gd name="connsiteX1" fmla="*/ 1869710 w 3387051"/>
              <a:gd name="connsiteY1" fmla="*/ 40385 h 3781830"/>
              <a:gd name="connsiteX2" fmla="*/ 3210867 w 3387051"/>
              <a:gd name="connsiteY2" fmla="*/ 812187 h 3781830"/>
              <a:gd name="connsiteX3" fmla="*/ 3387051 w 3387051"/>
              <a:gd name="connsiteY3" fmla="*/ 1117317 h 3781830"/>
              <a:gd name="connsiteX4" fmla="*/ 3387051 w 3387051"/>
              <a:gd name="connsiteY4" fmla="*/ 2660921 h 3781830"/>
              <a:gd name="connsiteX5" fmla="*/ 3210867 w 3387051"/>
              <a:gd name="connsiteY5" fmla="*/ 2969643 h 3781830"/>
              <a:gd name="connsiteX6" fmla="*/ 1869710 w 3387051"/>
              <a:gd name="connsiteY6" fmla="*/ 3741444 h 3781830"/>
              <a:gd name="connsiteX7" fmla="*/ 1694874 w 3387051"/>
              <a:gd name="connsiteY7" fmla="*/ 3781830 h 3781830"/>
              <a:gd name="connsiteX8" fmla="*/ 1517341 w 3387051"/>
              <a:gd name="connsiteY8" fmla="*/ 3741444 h 3781830"/>
              <a:gd name="connsiteX9" fmla="*/ 176184 w 3387051"/>
              <a:gd name="connsiteY9" fmla="*/ 2969643 h 3781830"/>
              <a:gd name="connsiteX10" fmla="*/ 0 w 3387051"/>
              <a:gd name="connsiteY10" fmla="*/ 2660921 h 3781830"/>
              <a:gd name="connsiteX11" fmla="*/ 0 w 3387051"/>
              <a:gd name="connsiteY11" fmla="*/ 1117317 h 3781830"/>
              <a:gd name="connsiteX12" fmla="*/ 176184 w 3387051"/>
              <a:gd name="connsiteY12" fmla="*/ 812187 h 3781830"/>
              <a:gd name="connsiteX13" fmla="*/ 1517341 w 3387051"/>
              <a:gd name="connsiteY13" fmla="*/ 40385 h 3781830"/>
              <a:gd name="connsiteX14" fmla="*/ 1694874 w 3387051"/>
              <a:gd name="connsiteY14" fmla="*/ 0 h 3781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87051" h="3781830">
                <a:moveTo>
                  <a:pt x="1694874" y="0"/>
                </a:moveTo>
                <a:cubicBezTo>
                  <a:pt x="1760044" y="0"/>
                  <a:pt x="1824765" y="13462"/>
                  <a:pt x="1869710" y="40385"/>
                </a:cubicBezTo>
                <a:cubicBezTo>
                  <a:pt x="3210867" y="812187"/>
                  <a:pt x="3210867" y="812187"/>
                  <a:pt x="3210867" y="812187"/>
                </a:cubicBezTo>
                <a:cubicBezTo>
                  <a:pt x="3304353" y="866034"/>
                  <a:pt x="3387051" y="1009624"/>
                  <a:pt x="3387051" y="1117317"/>
                </a:cubicBezTo>
                <a:lnTo>
                  <a:pt x="3387051" y="2660921"/>
                </a:lnTo>
                <a:cubicBezTo>
                  <a:pt x="3387051" y="2768616"/>
                  <a:pt x="3304353" y="2915796"/>
                  <a:pt x="3210867" y="2969643"/>
                </a:cubicBezTo>
                <a:cubicBezTo>
                  <a:pt x="1869710" y="3741444"/>
                  <a:pt x="1869710" y="3741444"/>
                  <a:pt x="1869710" y="3741444"/>
                </a:cubicBezTo>
                <a:cubicBezTo>
                  <a:pt x="1824765" y="3768369"/>
                  <a:pt x="1760043" y="3781830"/>
                  <a:pt x="1694874" y="3781830"/>
                </a:cubicBezTo>
                <a:cubicBezTo>
                  <a:pt x="1629703" y="3781830"/>
                  <a:pt x="1564084" y="3768369"/>
                  <a:pt x="1517341" y="3741444"/>
                </a:cubicBezTo>
                <a:cubicBezTo>
                  <a:pt x="176184" y="2969643"/>
                  <a:pt x="176184" y="2969643"/>
                  <a:pt x="176184" y="2969643"/>
                </a:cubicBezTo>
                <a:cubicBezTo>
                  <a:pt x="86294" y="2915796"/>
                  <a:pt x="0" y="2768616"/>
                  <a:pt x="0" y="2660921"/>
                </a:cubicBezTo>
                <a:cubicBezTo>
                  <a:pt x="0" y="1117317"/>
                  <a:pt x="0" y="1117317"/>
                  <a:pt x="0" y="1117317"/>
                </a:cubicBezTo>
                <a:cubicBezTo>
                  <a:pt x="0" y="1009624"/>
                  <a:pt x="82698" y="866034"/>
                  <a:pt x="176184" y="812187"/>
                </a:cubicBezTo>
                <a:cubicBezTo>
                  <a:pt x="1517341" y="40385"/>
                  <a:pt x="1517341" y="40385"/>
                  <a:pt x="1517341" y="40385"/>
                </a:cubicBezTo>
                <a:cubicBezTo>
                  <a:pt x="1564084" y="13462"/>
                  <a:pt x="1629704" y="0"/>
                  <a:pt x="169487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6C1C9BA-0FE5-424A-BFC3-8D9B709CE10B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6846687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15CF0C6A-27B6-47CB-8A69-B8D8AD97A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70725" y="2503508"/>
            <a:ext cx="1644871" cy="1836589"/>
          </a:xfrm>
          <a:custGeom>
            <a:avLst/>
            <a:gdLst>
              <a:gd name="connsiteX0" fmla="*/ 1232671 w 2467306"/>
              <a:gd name="connsiteY0" fmla="*/ 0 h 2754884"/>
              <a:gd name="connsiteX1" fmla="*/ 1361995 w 2467306"/>
              <a:gd name="connsiteY1" fmla="*/ 29419 h 2754884"/>
              <a:gd name="connsiteX2" fmla="*/ 2338964 w 2467306"/>
              <a:gd name="connsiteY2" fmla="*/ 591640 h 2754884"/>
              <a:gd name="connsiteX3" fmla="*/ 2467306 w 2467306"/>
              <a:gd name="connsiteY3" fmla="*/ 816529 h 2754884"/>
              <a:gd name="connsiteX4" fmla="*/ 2467306 w 2467306"/>
              <a:gd name="connsiteY4" fmla="*/ 1940972 h 2754884"/>
              <a:gd name="connsiteX5" fmla="*/ 2338964 w 2467306"/>
              <a:gd name="connsiteY5" fmla="*/ 2163245 h 2754884"/>
              <a:gd name="connsiteX6" fmla="*/ 1361995 w 2467306"/>
              <a:gd name="connsiteY6" fmla="*/ 2725466 h 2754884"/>
              <a:gd name="connsiteX7" fmla="*/ 1105311 w 2467306"/>
              <a:gd name="connsiteY7" fmla="*/ 2725466 h 2754884"/>
              <a:gd name="connsiteX8" fmla="*/ 128342 w 2467306"/>
              <a:gd name="connsiteY8" fmla="*/ 2163245 h 2754884"/>
              <a:gd name="connsiteX9" fmla="*/ 0 w 2467306"/>
              <a:gd name="connsiteY9" fmla="*/ 1940972 h 2754884"/>
              <a:gd name="connsiteX10" fmla="*/ 0 w 2467306"/>
              <a:gd name="connsiteY10" fmla="*/ 816529 h 2754884"/>
              <a:gd name="connsiteX11" fmla="*/ 128342 w 2467306"/>
              <a:gd name="connsiteY11" fmla="*/ 591640 h 2754884"/>
              <a:gd name="connsiteX12" fmla="*/ 1105311 w 2467306"/>
              <a:gd name="connsiteY12" fmla="*/ 29419 h 2754884"/>
              <a:gd name="connsiteX13" fmla="*/ 1232671 w 2467306"/>
              <a:gd name="connsiteY13" fmla="*/ 0 h 275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7306" h="2754884">
                <a:moveTo>
                  <a:pt x="1232671" y="0"/>
                </a:moveTo>
                <a:cubicBezTo>
                  <a:pt x="1280144" y="0"/>
                  <a:pt x="1327945" y="9806"/>
                  <a:pt x="1361995" y="29419"/>
                </a:cubicBezTo>
                <a:cubicBezTo>
                  <a:pt x="2338964" y="591640"/>
                  <a:pt x="2338964" y="591640"/>
                  <a:pt x="2338964" y="591640"/>
                </a:cubicBezTo>
                <a:cubicBezTo>
                  <a:pt x="2404445" y="630865"/>
                  <a:pt x="2467306" y="738079"/>
                  <a:pt x="2467306" y="816529"/>
                </a:cubicBezTo>
                <a:cubicBezTo>
                  <a:pt x="2467306" y="1940972"/>
                  <a:pt x="2467306" y="1940972"/>
                  <a:pt x="2467306" y="1940972"/>
                </a:cubicBezTo>
                <a:cubicBezTo>
                  <a:pt x="2467306" y="2019421"/>
                  <a:pt x="2407064" y="2124020"/>
                  <a:pt x="2338964" y="2163245"/>
                </a:cubicBezTo>
                <a:cubicBezTo>
                  <a:pt x="1361995" y="2725466"/>
                  <a:pt x="1361995" y="2725466"/>
                  <a:pt x="1361995" y="2725466"/>
                </a:cubicBezTo>
                <a:cubicBezTo>
                  <a:pt x="1293895" y="2764691"/>
                  <a:pt x="1170792" y="2764691"/>
                  <a:pt x="1105311" y="2725466"/>
                </a:cubicBezTo>
                <a:cubicBezTo>
                  <a:pt x="128342" y="2163245"/>
                  <a:pt x="128342" y="2163245"/>
                  <a:pt x="128342" y="2163245"/>
                </a:cubicBezTo>
                <a:cubicBezTo>
                  <a:pt x="60242" y="2124020"/>
                  <a:pt x="0" y="2019421"/>
                  <a:pt x="0" y="1940972"/>
                </a:cubicBezTo>
                <a:lnTo>
                  <a:pt x="0" y="816529"/>
                </a:lnTo>
                <a:cubicBezTo>
                  <a:pt x="0" y="738079"/>
                  <a:pt x="60242" y="630865"/>
                  <a:pt x="128342" y="591640"/>
                </a:cubicBezTo>
                <a:cubicBezTo>
                  <a:pt x="1105311" y="29419"/>
                  <a:pt x="1105311" y="29419"/>
                  <a:pt x="1105311" y="29419"/>
                </a:cubicBezTo>
                <a:cubicBezTo>
                  <a:pt x="1138051" y="9806"/>
                  <a:pt x="1185198" y="0"/>
                  <a:pt x="12326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8199AAA-B285-4B70-9590-9C9D81DABA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92609" y="996962"/>
            <a:ext cx="1644871" cy="1836589"/>
          </a:xfrm>
          <a:custGeom>
            <a:avLst/>
            <a:gdLst>
              <a:gd name="connsiteX0" fmla="*/ 1232671 w 2467306"/>
              <a:gd name="connsiteY0" fmla="*/ 0 h 2754884"/>
              <a:gd name="connsiteX1" fmla="*/ 1361995 w 2467306"/>
              <a:gd name="connsiteY1" fmla="*/ 29419 h 2754884"/>
              <a:gd name="connsiteX2" fmla="*/ 2338964 w 2467306"/>
              <a:gd name="connsiteY2" fmla="*/ 591640 h 2754884"/>
              <a:gd name="connsiteX3" fmla="*/ 2467306 w 2467306"/>
              <a:gd name="connsiteY3" fmla="*/ 816529 h 2754884"/>
              <a:gd name="connsiteX4" fmla="*/ 2467306 w 2467306"/>
              <a:gd name="connsiteY4" fmla="*/ 1940972 h 2754884"/>
              <a:gd name="connsiteX5" fmla="*/ 2338964 w 2467306"/>
              <a:gd name="connsiteY5" fmla="*/ 2163245 h 2754884"/>
              <a:gd name="connsiteX6" fmla="*/ 1361995 w 2467306"/>
              <a:gd name="connsiteY6" fmla="*/ 2725466 h 2754884"/>
              <a:gd name="connsiteX7" fmla="*/ 1105311 w 2467306"/>
              <a:gd name="connsiteY7" fmla="*/ 2725466 h 2754884"/>
              <a:gd name="connsiteX8" fmla="*/ 128342 w 2467306"/>
              <a:gd name="connsiteY8" fmla="*/ 2163245 h 2754884"/>
              <a:gd name="connsiteX9" fmla="*/ 0 w 2467306"/>
              <a:gd name="connsiteY9" fmla="*/ 1940972 h 2754884"/>
              <a:gd name="connsiteX10" fmla="*/ 0 w 2467306"/>
              <a:gd name="connsiteY10" fmla="*/ 816529 h 2754884"/>
              <a:gd name="connsiteX11" fmla="*/ 128342 w 2467306"/>
              <a:gd name="connsiteY11" fmla="*/ 591640 h 2754884"/>
              <a:gd name="connsiteX12" fmla="*/ 1105311 w 2467306"/>
              <a:gd name="connsiteY12" fmla="*/ 29419 h 2754884"/>
              <a:gd name="connsiteX13" fmla="*/ 1232671 w 2467306"/>
              <a:gd name="connsiteY13" fmla="*/ 0 h 275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7306" h="2754884">
                <a:moveTo>
                  <a:pt x="1232671" y="0"/>
                </a:moveTo>
                <a:cubicBezTo>
                  <a:pt x="1280144" y="0"/>
                  <a:pt x="1327945" y="9806"/>
                  <a:pt x="1361995" y="29419"/>
                </a:cubicBezTo>
                <a:cubicBezTo>
                  <a:pt x="2338964" y="591640"/>
                  <a:pt x="2338964" y="591640"/>
                  <a:pt x="2338964" y="591640"/>
                </a:cubicBezTo>
                <a:cubicBezTo>
                  <a:pt x="2404445" y="630865"/>
                  <a:pt x="2467306" y="738079"/>
                  <a:pt x="2467306" y="816529"/>
                </a:cubicBezTo>
                <a:cubicBezTo>
                  <a:pt x="2467306" y="1940972"/>
                  <a:pt x="2467306" y="1940972"/>
                  <a:pt x="2467306" y="1940972"/>
                </a:cubicBezTo>
                <a:cubicBezTo>
                  <a:pt x="2467306" y="2019421"/>
                  <a:pt x="2407064" y="2124020"/>
                  <a:pt x="2338964" y="2163245"/>
                </a:cubicBezTo>
                <a:cubicBezTo>
                  <a:pt x="1361995" y="2725466"/>
                  <a:pt x="1361995" y="2725466"/>
                  <a:pt x="1361995" y="2725466"/>
                </a:cubicBezTo>
                <a:cubicBezTo>
                  <a:pt x="1293895" y="2764691"/>
                  <a:pt x="1170792" y="2764691"/>
                  <a:pt x="1105311" y="2725466"/>
                </a:cubicBezTo>
                <a:cubicBezTo>
                  <a:pt x="128342" y="2163245"/>
                  <a:pt x="128342" y="2163245"/>
                  <a:pt x="128342" y="2163245"/>
                </a:cubicBezTo>
                <a:cubicBezTo>
                  <a:pt x="60242" y="2124020"/>
                  <a:pt x="0" y="2019421"/>
                  <a:pt x="0" y="1940972"/>
                </a:cubicBezTo>
                <a:lnTo>
                  <a:pt x="0" y="816529"/>
                </a:lnTo>
                <a:cubicBezTo>
                  <a:pt x="0" y="738079"/>
                  <a:pt x="60242" y="630865"/>
                  <a:pt x="128342" y="591640"/>
                </a:cubicBezTo>
                <a:cubicBezTo>
                  <a:pt x="1105311" y="29419"/>
                  <a:pt x="1105311" y="29419"/>
                  <a:pt x="1105311" y="29419"/>
                </a:cubicBezTo>
                <a:cubicBezTo>
                  <a:pt x="1138051" y="9806"/>
                  <a:pt x="1185198" y="0"/>
                  <a:pt x="12326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12A61F4-0CF9-497D-9BEB-21703DD7F1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36377" y="1003499"/>
            <a:ext cx="1644871" cy="1836589"/>
          </a:xfrm>
          <a:custGeom>
            <a:avLst/>
            <a:gdLst>
              <a:gd name="connsiteX0" fmla="*/ 1232671 w 2467306"/>
              <a:gd name="connsiteY0" fmla="*/ 0 h 2754884"/>
              <a:gd name="connsiteX1" fmla="*/ 1361995 w 2467306"/>
              <a:gd name="connsiteY1" fmla="*/ 29419 h 2754884"/>
              <a:gd name="connsiteX2" fmla="*/ 2338964 w 2467306"/>
              <a:gd name="connsiteY2" fmla="*/ 591640 h 2754884"/>
              <a:gd name="connsiteX3" fmla="*/ 2467306 w 2467306"/>
              <a:gd name="connsiteY3" fmla="*/ 816529 h 2754884"/>
              <a:gd name="connsiteX4" fmla="*/ 2467306 w 2467306"/>
              <a:gd name="connsiteY4" fmla="*/ 1940972 h 2754884"/>
              <a:gd name="connsiteX5" fmla="*/ 2338964 w 2467306"/>
              <a:gd name="connsiteY5" fmla="*/ 2163245 h 2754884"/>
              <a:gd name="connsiteX6" fmla="*/ 1361995 w 2467306"/>
              <a:gd name="connsiteY6" fmla="*/ 2725466 h 2754884"/>
              <a:gd name="connsiteX7" fmla="*/ 1105311 w 2467306"/>
              <a:gd name="connsiteY7" fmla="*/ 2725466 h 2754884"/>
              <a:gd name="connsiteX8" fmla="*/ 128342 w 2467306"/>
              <a:gd name="connsiteY8" fmla="*/ 2163245 h 2754884"/>
              <a:gd name="connsiteX9" fmla="*/ 0 w 2467306"/>
              <a:gd name="connsiteY9" fmla="*/ 1940972 h 2754884"/>
              <a:gd name="connsiteX10" fmla="*/ 0 w 2467306"/>
              <a:gd name="connsiteY10" fmla="*/ 816529 h 2754884"/>
              <a:gd name="connsiteX11" fmla="*/ 128342 w 2467306"/>
              <a:gd name="connsiteY11" fmla="*/ 591640 h 2754884"/>
              <a:gd name="connsiteX12" fmla="*/ 1105311 w 2467306"/>
              <a:gd name="connsiteY12" fmla="*/ 29419 h 2754884"/>
              <a:gd name="connsiteX13" fmla="*/ 1232671 w 2467306"/>
              <a:gd name="connsiteY13" fmla="*/ 0 h 275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7306" h="2754884">
                <a:moveTo>
                  <a:pt x="1232671" y="0"/>
                </a:moveTo>
                <a:cubicBezTo>
                  <a:pt x="1280144" y="0"/>
                  <a:pt x="1327945" y="9806"/>
                  <a:pt x="1361995" y="29419"/>
                </a:cubicBezTo>
                <a:cubicBezTo>
                  <a:pt x="2338964" y="591640"/>
                  <a:pt x="2338964" y="591640"/>
                  <a:pt x="2338964" y="591640"/>
                </a:cubicBezTo>
                <a:cubicBezTo>
                  <a:pt x="2404445" y="630865"/>
                  <a:pt x="2467306" y="738079"/>
                  <a:pt x="2467306" y="816529"/>
                </a:cubicBezTo>
                <a:cubicBezTo>
                  <a:pt x="2467306" y="1940972"/>
                  <a:pt x="2467306" y="1940972"/>
                  <a:pt x="2467306" y="1940972"/>
                </a:cubicBezTo>
                <a:cubicBezTo>
                  <a:pt x="2467306" y="2019421"/>
                  <a:pt x="2407064" y="2124020"/>
                  <a:pt x="2338964" y="2163245"/>
                </a:cubicBezTo>
                <a:cubicBezTo>
                  <a:pt x="1361995" y="2725466"/>
                  <a:pt x="1361995" y="2725466"/>
                  <a:pt x="1361995" y="2725466"/>
                </a:cubicBezTo>
                <a:cubicBezTo>
                  <a:pt x="1293895" y="2764691"/>
                  <a:pt x="1170792" y="2764691"/>
                  <a:pt x="1105311" y="2725466"/>
                </a:cubicBezTo>
                <a:cubicBezTo>
                  <a:pt x="128342" y="2163245"/>
                  <a:pt x="128342" y="2163245"/>
                  <a:pt x="128342" y="2163245"/>
                </a:cubicBezTo>
                <a:cubicBezTo>
                  <a:pt x="60242" y="2124020"/>
                  <a:pt x="0" y="2019421"/>
                  <a:pt x="0" y="1940972"/>
                </a:cubicBezTo>
                <a:lnTo>
                  <a:pt x="0" y="816529"/>
                </a:lnTo>
                <a:cubicBezTo>
                  <a:pt x="0" y="738079"/>
                  <a:pt x="60242" y="630865"/>
                  <a:pt x="128342" y="591640"/>
                </a:cubicBezTo>
                <a:cubicBezTo>
                  <a:pt x="1105311" y="29419"/>
                  <a:pt x="1105311" y="29419"/>
                  <a:pt x="1105311" y="29419"/>
                </a:cubicBezTo>
                <a:cubicBezTo>
                  <a:pt x="1138051" y="9806"/>
                  <a:pt x="1185198" y="0"/>
                  <a:pt x="12326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5884E0BE-F241-4DEB-9765-3F47C36686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14493" y="2503508"/>
            <a:ext cx="1644871" cy="1836589"/>
          </a:xfrm>
          <a:custGeom>
            <a:avLst/>
            <a:gdLst>
              <a:gd name="connsiteX0" fmla="*/ 1232671 w 2467306"/>
              <a:gd name="connsiteY0" fmla="*/ 0 h 2754884"/>
              <a:gd name="connsiteX1" fmla="*/ 1361995 w 2467306"/>
              <a:gd name="connsiteY1" fmla="*/ 29419 h 2754884"/>
              <a:gd name="connsiteX2" fmla="*/ 2338964 w 2467306"/>
              <a:gd name="connsiteY2" fmla="*/ 591640 h 2754884"/>
              <a:gd name="connsiteX3" fmla="*/ 2467306 w 2467306"/>
              <a:gd name="connsiteY3" fmla="*/ 816529 h 2754884"/>
              <a:gd name="connsiteX4" fmla="*/ 2467306 w 2467306"/>
              <a:gd name="connsiteY4" fmla="*/ 1940972 h 2754884"/>
              <a:gd name="connsiteX5" fmla="*/ 2338964 w 2467306"/>
              <a:gd name="connsiteY5" fmla="*/ 2163245 h 2754884"/>
              <a:gd name="connsiteX6" fmla="*/ 1361995 w 2467306"/>
              <a:gd name="connsiteY6" fmla="*/ 2725466 h 2754884"/>
              <a:gd name="connsiteX7" fmla="*/ 1105311 w 2467306"/>
              <a:gd name="connsiteY7" fmla="*/ 2725466 h 2754884"/>
              <a:gd name="connsiteX8" fmla="*/ 128342 w 2467306"/>
              <a:gd name="connsiteY8" fmla="*/ 2163245 h 2754884"/>
              <a:gd name="connsiteX9" fmla="*/ 0 w 2467306"/>
              <a:gd name="connsiteY9" fmla="*/ 1940972 h 2754884"/>
              <a:gd name="connsiteX10" fmla="*/ 0 w 2467306"/>
              <a:gd name="connsiteY10" fmla="*/ 816529 h 2754884"/>
              <a:gd name="connsiteX11" fmla="*/ 128342 w 2467306"/>
              <a:gd name="connsiteY11" fmla="*/ 591640 h 2754884"/>
              <a:gd name="connsiteX12" fmla="*/ 1105311 w 2467306"/>
              <a:gd name="connsiteY12" fmla="*/ 29419 h 2754884"/>
              <a:gd name="connsiteX13" fmla="*/ 1232671 w 2467306"/>
              <a:gd name="connsiteY13" fmla="*/ 0 h 275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7306" h="2754884">
                <a:moveTo>
                  <a:pt x="1232671" y="0"/>
                </a:moveTo>
                <a:cubicBezTo>
                  <a:pt x="1280144" y="0"/>
                  <a:pt x="1327945" y="9806"/>
                  <a:pt x="1361995" y="29419"/>
                </a:cubicBezTo>
                <a:cubicBezTo>
                  <a:pt x="2338964" y="591640"/>
                  <a:pt x="2338964" y="591640"/>
                  <a:pt x="2338964" y="591640"/>
                </a:cubicBezTo>
                <a:cubicBezTo>
                  <a:pt x="2404445" y="630865"/>
                  <a:pt x="2467306" y="738079"/>
                  <a:pt x="2467306" y="816529"/>
                </a:cubicBezTo>
                <a:cubicBezTo>
                  <a:pt x="2467306" y="1940972"/>
                  <a:pt x="2467306" y="1940972"/>
                  <a:pt x="2467306" y="1940972"/>
                </a:cubicBezTo>
                <a:cubicBezTo>
                  <a:pt x="2467306" y="2019421"/>
                  <a:pt x="2407064" y="2124020"/>
                  <a:pt x="2338964" y="2163245"/>
                </a:cubicBezTo>
                <a:cubicBezTo>
                  <a:pt x="1361995" y="2725466"/>
                  <a:pt x="1361995" y="2725466"/>
                  <a:pt x="1361995" y="2725466"/>
                </a:cubicBezTo>
                <a:cubicBezTo>
                  <a:pt x="1293895" y="2764691"/>
                  <a:pt x="1170792" y="2764691"/>
                  <a:pt x="1105311" y="2725466"/>
                </a:cubicBezTo>
                <a:cubicBezTo>
                  <a:pt x="128342" y="2163245"/>
                  <a:pt x="128342" y="2163245"/>
                  <a:pt x="128342" y="2163245"/>
                </a:cubicBezTo>
                <a:cubicBezTo>
                  <a:pt x="60242" y="2124020"/>
                  <a:pt x="0" y="2019421"/>
                  <a:pt x="0" y="1940972"/>
                </a:cubicBezTo>
                <a:lnTo>
                  <a:pt x="0" y="816529"/>
                </a:lnTo>
                <a:cubicBezTo>
                  <a:pt x="0" y="738079"/>
                  <a:pt x="60242" y="630865"/>
                  <a:pt x="128342" y="591640"/>
                </a:cubicBezTo>
                <a:cubicBezTo>
                  <a:pt x="1105311" y="29419"/>
                  <a:pt x="1105311" y="29419"/>
                  <a:pt x="1105311" y="29419"/>
                </a:cubicBezTo>
                <a:cubicBezTo>
                  <a:pt x="1138051" y="9806"/>
                  <a:pt x="1185198" y="0"/>
                  <a:pt x="12326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96E205B7-EE9A-47C3-BC00-4E7A03BF493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36377" y="4024449"/>
            <a:ext cx="1644871" cy="1836589"/>
          </a:xfrm>
          <a:custGeom>
            <a:avLst/>
            <a:gdLst>
              <a:gd name="connsiteX0" fmla="*/ 1232671 w 2467306"/>
              <a:gd name="connsiteY0" fmla="*/ 0 h 2754884"/>
              <a:gd name="connsiteX1" fmla="*/ 1361995 w 2467306"/>
              <a:gd name="connsiteY1" fmla="*/ 29419 h 2754884"/>
              <a:gd name="connsiteX2" fmla="*/ 2338964 w 2467306"/>
              <a:gd name="connsiteY2" fmla="*/ 591640 h 2754884"/>
              <a:gd name="connsiteX3" fmla="*/ 2467306 w 2467306"/>
              <a:gd name="connsiteY3" fmla="*/ 816529 h 2754884"/>
              <a:gd name="connsiteX4" fmla="*/ 2467306 w 2467306"/>
              <a:gd name="connsiteY4" fmla="*/ 1940972 h 2754884"/>
              <a:gd name="connsiteX5" fmla="*/ 2338964 w 2467306"/>
              <a:gd name="connsiteY5" fmla="*/ 2163245 h 2754884"/>
              <a:gd name="connsiteX6" fmla="*/ 1361995 w 2467306"/>
              <a:gd name="connsiteY6" fmla="*/ 2725466 h 2754884"/>
              <a:gd name="connsiteX7" fmla="*/ 1105311 w 2467306"/>
              <a:gd name="connsiteY7" fmla="*/ 2725466 h 2754884"/>
              <a:gd name="connsiteX8" fmla="*/ 128342 w 2467306"/>
              <a:gd name="connsiteY8" fmla="*/ 2163245 h 2754884"/>
              <a:gd name="connsiteX9" fmla="*/ 0 w 2467306"/>
              <a:gd name="connsiteY9" fmla="*/ 1940972 h 2754884"/>
              <a:gd name="connsiteX10" fmla="*/ 0 w 2467306"/>
              <a:gd name="connsiteY10" fmla="*/ 816529 h 2754884"/>
              <a:gd name="connsiteX11" fmla="*/ 128342 w 2467306"/>
              <a:gd name="connsiteY11" fmla="*/ 591640 h 2754884"/>
              <a:gd name="connsiteX12" fmla="*/ 1105311 w 2467306"/>
              <a:gd name="connsiteY12" fmla="*/ 29419 h 2754884"/>
              <a:gd name="connsiteX13" fmla="*/ 1232671 w 2467306"/>
              <a:gd name="connsiteY13" fmla="*/ 0 h 275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7306" h="2754884">
                <a:moveTo>
                  <a:pt x="1232671" y="0"/>
                </a:moveTo>
                <a:cubicBezTo>
                  <a:pt x="1280144" y="0"/>
                  <a:pt x="1327945" y="9806"/>
                  <a:pt x="1361995" y="29419"/>
                </a:cubicBezTo>
                <a:cubicBezTo>
                  <a:pt x="2338964" y="591640"/>
                  <a:pt x="2338964" y="591640"/>
                  <a:pt x="2338964" y="591640"/>
                </a:cubicBezTo>
                <a:cubicBezTo>
                  <a:pt x="2404445" y="630865"/>
                  <a:pt x="2467306" y="738079"/>
                  <a:pt x="2467306" y="816529"/>
                </a:cubicBezTo>
                <a:cubicBezTo>
                  <a:pt x="2467306" y="1940972"/>
                  <a:pt x="2467306" y="1940972"/>
                  <a:pt x="2467306" y="1940972"/>
                </a:cubicBezTo>
                <a:cubicBezTo>
                  <a:pt x="2467306" y="2019421"/>
                  <a:pt x="2407064" y="2124020"/>
                  <a:pt x="2338964" y="2163245"/>
                </a:cubicBezTo>
                <a:cubicBezTo>
                  <a:pt x="1361995" y="2725466"/>
                  <a:pt x="1361995" y="2725466"/>
                  <a:pt x="1361995" y="2725466"/>
                </a:cubicBezTo>
                <a:cubicBezTo>
                  <a:pt x="1293895" y="2764691"/>
                  <a:pt x="1170792" y="2764691"/>
                  <a:pt x="1105311" y="2725466"/>
                </a:cubicBezTo>
                <a:cubicBezTo>
                  <a:pt x="128342" y="2163245"/>
                  <a:pt x="128342" y="2163245"/>
                  <a:pt x="128342" y="2163245"/>
                </a:cubicBezTo>
                <a:cubicBezTo>
                  <a:pt x="60242" y="2124020"/>
                  <a:pt x="0" y="2019421"/>
                  <a:pt x="0" y="1940972"/>
                </a:cubicBezTo>
                <a:lnTo>
                  <a:pt x="0" y="816529"/>
                </a:lnTo>
                <a:cubicBezTo>
                  <a:pt x="0" y="738079"/>
                  <a:pt x="60242" y="630865"/>
                  <a:pt x="128342" y="591640"/>
                </a:cubicBezTo>
                <a:cubicBezTo>
                  <a:pt x="1105311" y="29419"/>
                  <a:pt x="1105311" y="29419"/>
                  <a:pt x="1105311" y="29419"/>
                </a:cubicBezTo>
                <a:cubicBezTo>
                  <a:pt x="1138051" y="9806"/>
                  <a:pt x="1185198" y="0"/>
                  <a:pt x="12326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9CE8D860-0C3E-4F68-A6FD-8204AD9B28D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92609" y="4024449"/>
            <a:ext cx="1644871" cy="1836589"/>
          </a:xfrm>
          <a:custGeom>
            <a:avLst/>
            <a:gdLst>
              <a:gd name="connsiteX0" fmla="*/ 1232671 w 2467306"/>
              <a:gd name="connsiteY0" fmla="*/ 0 h 2754884"/>
              <a:gd name="connsiteX1" fmla="*/ 1361995 w 2467306"/>
              <a:gd name="connsiteY1" fmla="*/ 29419 h 2754884"/>
              <a:gd name="connsiteX2" fmla="*/ 2338964 w 2467306"/>
              <a:gd name="connsiteY2" fmla="*/ 591640 h 2754884"/>
              <a:gd name="connsiteX3" fmla="*/ 2467306 w 2467306"/>
              <a:gd name="connsiteY3" fmla="*/ 816529 h 2754884"/>
              <a:gd name="connsiteX4" fmla="*/ 2467306 w 2467306"/>
              <a:gd name="connsiteY4" fmla="*/ 1940972 h 2754884"/>
              <a:gd name="connsiteX5" fmla="*/ 2338964 w 2467306"/>
              <a:gd name="connsiteY5" fmla="*/ 2163245 h 2754884"/>
              <a:gd name="connsiteX6" fmla="*/ 1361995 w 2467306"/>
              <a:gd name="connsiteY6" fmla="*/ 2725466 h 2754884"/>
              <a:gd name="connsiteX7" fmla="*/ 1105311 w 2467306"/>
              <a:gd name="connsiteY7" fmla="*/ 2725466 h 2754884"/>
              <a:gd name="connsiteX8" fmla="*/ 128342 w 2467306"/>
              <a:gd name="connsiteY8" fmla="*/ 2163245 h 2754884"/>
              <a:gd name="connsiteX9" fmla="*/ 0 w 2467306"/>
              <a:gd name="connsiteY9" fmla="*/ 1940972 h 2754884"/>
              <a:gd name="connsiteX10" fmla="*/ 0 w 2467306"/>
              <a:gd name="connsiteY10" fmla="*/ 816529 h 2754884"/>
              <a:gd name="connsiteX11" fmla="*/ 128342 w 2467306"/>
              <a:gd name="connsiteY11" fmla="*/ 591640 h 2754884"/>
              <a:gd name="connsiteX12" fmla="*/ 1105311 w 2467306"/>
              <a:gd name="connsiteY12" fmla="*/ 29419 h 2754884"/>
              <a:gd name="connsiteX13" fmla="*/ 1232671 w 2467306"/>
              <a:gd name="connsiteY13" fmla="*/ 0 h 275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7306" h="2754884">
                <a:moveTo>
                  <a:pt x="1232671" y="0"/>
                </a:moveTo>
                <a:cubicBezTo>
                  <a:pt x="1280144" y="0"/>
                  <a:pt x="1327945" y="9806"/>
                  <a:pt x="1361995" y="29419"/>
                </a:cubicBezTo>
                <a:cubicBezTo>
                  <a:pt x="2338964" y="591640"/>
                  <a:pt x="2338964" y="591640"/>
                  <a:pt x="2338964" y="591640"/>
                </a:cubicBezTo>
                <a:cubicBezTo>
                  <a:pt x="2404445" y="630865"/>
                  <a:pt x="2467306" y="738079"/>
                  <a:pt x="2467306" y="816529"/>
                </a:cubicBezTo>
                <a:cubicBezTo>
                  <a:pt x="2467306" y="1940972"/>
                  <a:pt x="2467306" y="1940972"/>
                  <a:pt x="2467306" y="1940972"/>
                </a:cubicBezTo>
                <a:cubicBezTo>
                  <a:pt x="2467306" y="2019421"/>
                  <a:pt x="2407064" y="2124020"/>
                  <a:pt x="2338964" y="2163245"/>
                </a:cubicBezTo>
                <a:cubicBezTo>
                  <a:pt x="1361995" y="2725466"/>
                  <a:pt x="1361995" y="2725466"/>
                  <a:pt x="1361995" y="2725466"/>
                </a:cubicBezTo>
                <a:cubicBezTo>
                  <a:pt x="1293895" y="2764691"/>
                  <a:pt x="1170792" y="2764691"/>
                  <a:pt x="1105311" y="2725466"/>
                </a:cubicBezTo>
                <a:cubicBezTo>
                  <a:pt x="128342" y="2163245"/>
                  <a:pt x="128342" y="2163245"/>
                  <a:pt x="128342" y="2163245"/>
                </a:cubicBezTo>
                <a:cubicBezTo>
                  <a:pt x="60242" y="2124020"/>
                  <a:pt x="0" y="2019421"/>
                  <a:pt x="0" y="1940972"/>
                </a:cubicBezTo>
                <a:lnTo>
                  <a:pt x="0" y="816529"/>
                </a:lnTo>
                <a:cubicBezTo>
                  <a:pt x="0" y="738079"/>
                  <a:pt x="60242" y="630865"/>
                  <a:pt x="128342" y="591640"/>
                </a:cubicBezTo>
                <a:cubicBezTo>
                  <a:pt x="1105311" y="29419"/>
                  <a:pt x="1105311" y="29419"/>
                  <a:pt x="1105311" y="29419"/>
                </a:cubicBezTo>
                <a:cubicBezTo>
                  <a:pt x="1138051" y="9806"/>
                  <a:pt x="1185198" y="0"/>
                  <a:pt x="123267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8E48B8A-DA0B-4098-BD4B-E1FBC8D65928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694081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1AC9E1A-D883-43A8-B845-BFB5B3CE33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09147" y="1240508"/>
            <a:ext cx="1490313" cy="1664018"/>
          </a:xfrm>
          <a:custGeom>
            <a:avLst/>
            <a:gdLst>
              <a:gd name="connsiteX0" fmla="*/ 1116845 w 2235470"/>
              <a:gd name="connsiteY0" fmla="*/ 0 h 2496027"/>
              <a:gd name="connsiteX1" fmla="*/ 1234018 w 2235470"/>
              <a:gd name="connsiteY1" fmla="*/ 26655 h 2496027"/>
              <a:gd name="connsiteX2" fmla="*/ 2119188 w 2235470"/>
              <a:gd name="connsiteY2" fmla="*/ 536048 h 2496027"/>
              <a:gd name="connsiteX3" fmla="*/ 2235470 w 2235470"/>
              <a:gd name="connsiteY3" fmla="*/ 739805 h 2496027"/>
              <a:gd name="connsiteX4" fmla="*/ 2235470 w 2235470"/>
              <a:gd name="connsiteY4" fmla="*/ 1758592 h 2496027"/>
              <a:gd name="connsiteX5" fmla="*/ 2119188 w 2235470"/>
              <a:gd name="connsiteY5" fmla="*/ 1959980 h 2496027"/>
              <a:gd name="connsiteX6" fmla="*/ 1234018 w 2235470"/>
              <a:gd name="connsiteY6" fmla="*/ 2469372 h 2496027"/>
              <a:gd name="connsiteX7" fmla="*/ 1001453 w 2235470"/>
              <a:gd name="connsiteY7" fmla="*/ 2469372 h 2496027"/>
              <a:gd name="connsiteX8" fmla="*/ 116283 w 2235470"/>
              <a:gd name="connsiteY8" fmla="*/ 1959980 h 2496027"/>
              <a:gd name="connsiteX9" fmla="*/ 0 w 2235470"/>
              <a:gd name="connsiteY9" fmla="*/ 1758592 h 2496027"/>
              <a:gd name="connsiteX10" fmla="*/ 0 w 2235470"/>
              <a:gd name="connsiteY10" fmla="*/ 739805 h 2496027"/>
              <a:gd name="connsiteX11" fmla="*/ 116283 w 2235470"/>
              <a:gd name="connsiteY11" fmla="*/ 536048 h 2496027"/>
              <a:gd name="connsiteX12" fmla="*/ 1001453 w 2235470"/>
              <a:gd name="connsiteY12" fmla="*/ 26655 h 2496027"/>
              <a:gd name="connsiteX13" fmla="*/ 1116845 w 2235470"/>
              <a:gd name="connsiteY13" fmla="*/ 0 h 249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5470" h="2496027">
                <a:moveTo>
                  <a:pt x="1116845" y="0"/>
                </a:moveTo>
                <a:cubicBezTo>
                  <a:pt x="1159858" y="0"/>
                  <a:pt x="1203167" y="8885"/>
                  <a:pt x="1234018" y="26655"/>
                </a:cubicBezTo>
                <a:cubicBezTo>
                  <a:pt x="2119188" y="536048"/>
                  <a:pt x="2119188" y="536048"/>
                  <a:pt x="2119188" y="536048"/>
                </a:cubicBezTo>
                <a:cubicBezTo>
                  <a:pt x="2178516" y="571587"/>
                  <a:pt x="2235470" y="668727"/>
                  <a:pt x="2235470" y="739805"/>
                </a:cubicBezTo>
                <a:cubicBezTo>
                  <a:pt x="2235470" y="1758592"/>
                  <a:pt x="2235470" y="1758592"/>
                  <a:pt x="2235470" y="1758592"/>
                </a:cubicBezTo>
                <a:cubicBezTo>
                  <a:pt x="2235470" y="1829670"/>
                  <a:pt x="2180889" y="1924440"/>
                  <a:pt x="2119188" y="1959980"/>
                </a:cubicBezTo>
                <a:cubicBezTo>
                  <a:pt x="1234018" y="2469372"/>
                  <a:pt x="1234018" y="2469372"/>
                  <a:pt x="1234018" y="2469372"/>
                </a:cubicBezTo>
                <a:cubicBezTo>
                  <a:pt x="1172317" y="2504912"/>
                  <a:pt x="1060781" y="2504912"/>
                  <a:pt x="1001453" y="2469372"/>
                </a:cubicBezTo>
                <a:cubicBezTo>
                  <a:pt x="116283" y="1959980"/>
                  <a:pt x="116283" y="1959980"/>
                  <a:pt x="116283" y="1959980"/>
                </a:cubicBezTo>
                <a:cubicBezTo>
                  <a:pt x="54582" y="1924440"/>
                  <a:pt x="0" y="1829670"/>
                  <a:pt x="0" y="1758592"/>
                </a:cubicBezTo>
                <a:lnTo>
                  <a:pt x="0" y="739805"/>
                </a:lnTo>
                <a:cubicBezTo>
                  <a:pt x="0" y="668727"/>
                  <a:pt x="54582" y="571587"/>
                  <a:pt x="116283" y="536048"/>
                </a:cubicBezTo>
                <a:cubicBezTo>
                  <a:pt x="1001453" y="26655"/>
                  <a:pt x="1001453" y="26655"/>
                  <a:pt x="1001453" y="26655"/>
                </a:cubicBezTo>
                <a:cubicBezTo>
                  <a:pt x="1031116" y="8885"/>
                  <a:pt x="1073833" y="0"/>
                  <a:pt x="111684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95DA57AC-9F37-48C8-AB1F-CB29FC9CEE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75480" y="1240507"/>
            <a:ext cx="1490313" cy="1664018"/>
          </a:xfrm>
          <a:custGeom>
            <a:avLst/>
            <a:gdLst>
              <a:gd name="connsiteX0" fmla="*/ 1116845 w 2235470"/>
              <a:gd name="connsiteY0" fmla="*/ 0 h 2496027"/>
              <a:gd name="connsiteX1" fmla="*/ 1234018 w 2235470"/>
              <a:gd name="connsiteY1" fmla="*/ 26655 h 2496027"/>
              <a:gd name="connsiteX2" fmla="*/ 2119188 w 2235470"/>
              <a:gd name="connsiteY2" fmla="*/ 536048 h 2496027"/>
              <a:gd name="connsiteX3" fmla="*/ 2235470 w 2235470"/>
              <a:gd name="connsiteY3" fmla="*/ 739805 h 2496027"/>
              <a:gd name="connsiteX4" fmla="*/ 2235470 w 2235470"/>
              <a:gd name="connsiteY4" fmla="*/ 1758592 h 2496027"/>
              <a:gd name="connsiteX5" fmla="*/ 2119188 w 2235470"/>
              <a:gd name="connsiteY5" fmla="*/ 1959980 h 2496027"/>
              <a:gd name="connsiteX6" fmla="*/ 1234018 w 2235470"/>
              <a:gd name="connsiteY6" fmla="*/ 2469372 h 2496027"/>
              <a:gd name="connsiteX7" fmla="*/ 1001453 w 2235470"/>
              <a:gd name="connsiteY7" fmla="*/ 2469372 h 2496027"/>
              <a:gd name="connsiteX8" fmla="*/ 116283 w 2235470"/>
              <a:gd name="connsiteY8" fmla="*/ 1959980 h 2496027"/>
              <a:gd name="connsiteX9" fmla="*/ 0 w 2235470"/>
              <a:gd name="connsiteY9" fmla="*/ 1758592 h 2496027"/>
              <a:gd name="connsiteX10" fmla="*/ 0 w 2235470"/>
              <a:gd name="connsiteY10" fmla="*/ 739805 h 2496027"/>
              <a:gd name="connsiteX11" fmla="*/ 116283 w 2235470"/>
              <a:gd name="connsiteY11" fmla="*/ 536048 h 2496027"/>
              <a:gd name="connsiteX12" fmla="*/ 1001453 w 2235470"/>
              <a:gd name="connsiteY12" fmla="*/ 26655 h 2496027"/>
              <a:gd name="connsiteX13" fmla="*/ 1116845 w 2235470"/>
              <a:gd name="connsiteY13" fmla="*/ 0 h 249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5470" h="2496027">
                <a:moveTo>
                  <a:pt x="1116845" y="0"/>
                </a:moveTo>
                <a:cubicBezTo>
                  <a:pt x="1159858" y="0"/>
                  <a:pt x="1203167" y="8885"/>
                  <a:pt x="1234018" y="26655"/>
                </a:cubicBezTo>
                <a:cubicBezTo>
                  <a:pt x="2119188" y="536048"/>
                  <a:pt x="2119188" y="536048"/>
                  <a:pt x="2119188" y="536048"/>
                </a:cubicBezTo>
                <a:cubicBezTo>
                  <a:pt x="2178516" y="571587"/>
                  <a:pt x="2235470" y="668727"/>
                  <a:pt x="2235470" y="739805"/>
                </a:cubicBezTo>
                <a:cubicBezTo>
                  <a:pt x="2235470" y="1758592"/>
                  <a:pt x="2235470" y="1758592"/>
                  <a:pt x="2235470" y="1758592"/>
                </a:cubicBezTo>
                <a:cubicBezTo>
                  <a:pt x="2235470" y="1829670"/>
                  <a:pt x="2180889" y="1924440"/>
                  <a:pt x="2119188" y="1959980"/>
                </a:cubicBezTo>
                <a:cubicBezTo>
                  <a:pt x="1234018" y="2469372"/>
                  <a:pt x="1234018" y="2469372"/>
                  <a:pt x="1234018" y="2469372"/>
                </a:cubicBezTo>
                <a:cubicBezTo>
                  <a:pt x="1172317" y="2504912"/>
                  <a:pt x="1060781" y="2504912"/>
                  <a:pt x="1001453" y="2469372"/>
                </a:cubicBezTo>
                <a:cubicBezTo>
                  <a:pt x="116283" y="1959980"/>
                  <a:pt x="116283" y="1959980"/>
                  <a:pt x="116283" y="1959980"/>
                </a:cubicBezTo>
                <a:cubicBezTo>
                  <a:pt x="54582" y="1924440"/>
                  <a:pt x="0" y="1829670"/>
                  <a:pt x="0" y="1758592"/>
                </a:cubicBezTo>
                <a:lnTo>
                  <a:pt x="0" y="739805"/>
                </a:lnTo>
                <a:cubicBezTo>
                  <a:pt x="0" y="668727"/>
                  <a:pt x="54582" y="571587"/>
                  <a:pt x="116283" y="536048"/>
                </a:cubicBezTo>
                <a:cubicBezTo>
                  <a:pt x="1001453" y="26655"/>
                  <a:pt x="1001453" y="26655"/>
                  <a:pt x="1001453" y="26655"/>
                </a:cubicBezTo>
                <a:cubicBezTo>
                  <a:pt x="1031116" y="8885"/>
                  <a:pt x="1073833" y="0"/>
                  <a:pt x="111684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021C6428-12CD-491B-840E-8C7B1859EC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5980" y="2596992"/>
            <a:ext cx="1490313" cy="1664018"/>
          </a:xfrm>
          <a:custGeom>
            <a:avLst/>
            <a:gdLst>
              <a:gd name="connsiteX0" fmla="*/ 1116845 w 2235470"/>
              <a:gd name="connsiteY0" fmla="*/ 0 h 2496027"/>
              <a:gd name="connsiteX1" fmla="*/ 1234018 w 2235470"/>
              <a:gd name="connsiteY1" fmla="*/ 26655 h 2496027"/>
              <a:gd name="connsiteX2" fmla="*/ 2119188 w 2235470"/>
              <a:gd name="connsiteY2" fmla="*/ 536048 h 2496027"/>
              <a:gd name="connsiteX3" fmla="*/ 2235470 w 2235470"/>
              <a:gd name="connsiteY3" fmla="*/ 739805 h 2496027"/>
              <a:gd name="connsiteX4" fmla="*/ 2235470 w 2235470"/>
              <a:gd name="connsiteY4" fmla="*/ 1758592 h 2496027"/>
              <a:gd name="connsiteX5" fmla="*/ 2119188 w 2235470"/>
              <a:gd name="connsiteY5" fmla="*/ 1959980 h 2496027"/>
              <a:gd name="connsiteX6" fmla="*/ 1234018 w 2235470"/>
              <a:gd name="connsiteY6" fmla="*/ 2469372 h 2496027"/>
              <a:gd name="connsiteX7" fmla="*/ 1001453 w 2235470"/>
              <a:gd name="connsiteY7" fmla="*/ 2469372 h 2496027"/>
              <a:gd name="connsiteX8" fmla="*/ 116283 w 2235470"/>
              <a:gd name="connsiteY8" fmla="*/ 1959980 h 2496027"/>
              <a:gd name="connsiteX9" fmla="*/ 0 w 2235470"/>
              <a:gd name="connsiteY9" fmla="*/ 1758592 h 2496027"/>
              <a:gd name="connsiteX10" fmla="*/ 0 w 2235470"/>
              <a:gd name="connsiteY10" fmla="*/ 739805 h 2496027"/>
              <a:gd name="connsiteX11" fmla="*/ 116283 w 2235470"/>
              <a:gd name="connsiteY11" fmla="*/ 536048 h 2496027"/>
              <a:gd name="connsiteX12" fmla="*/ 1001453 w 2235470"/>
              <a:gd name="connsiteY12" fmla="*/ 26655 h 2496027"/>
              <a:gd name="connsiteX13" fmla="*/ 1116845 w 2235470"/>
              <a:gd name="connsiteY13" fmla="*/ 0 h 249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5470" h="2496027">
                <a:moveTo>
                  <a:pt x="1116845" y="0"/>
                </a:moveTo>
                <a:cubicBezTo>
                  <a:pt x="1159858" y="0"/>
                  <a:pt x="1203167" y="8885"/>
                  <a:pt x="1234018" y="26655"/>
                </a:cubicBezTo>
                <a:cubicBezTo>
                  <a:pt x="2119188" y="536048"/>
                  <a:pt x="2119188" y="536048"/>
                  <a:pt x="2119188" y="536048"/>
                </a:cubicBezTo>
                <a:cubicBezTo>
                  <a:pt x="2178516" y="571587"/>
                  <a:pt x="2235470" y="668727"/>
                  <a:pt x="2235470" y="739805"/>
                </a:cubicBezTo>
                <a:cubicBezTo>
                  <a:pt x="2235470" y="1758592"/>
                  <a:pt x="2235470" y="1758592"/>
                  <a:pt x="2235470" y="1758592"/>
                </a:cubicBezTo>
                <a:cubicBezTo>
                  <a:pt x="2235470" y="1829670"/>
                  <a:pt x="2180889" y="1924440"/>
                  <a:pt x="2119188" y="1959980"/>
                </a:cubicBezTo>
                <a:cubicBezTo>
                  <a:pt x="1234018" y="2469372"/>
                  <a:pt x="1234018" y="2469372"/>
                  <a:pt x="1234018" y="2469372"/>
                </a:cubicBezTo>
                <a:cubicBezTo>
                  <a:pt x="1172317" y="2504912"/>
                  <a:pt x="1060781" y="2504912"/>
                  <a:pt x="1001453" y="2469372"/>
                </a:cubicBezTo>
                <a:cubicBezTo>
                  <a:pt x="116283" y="1959980"/>
                  <a:pt x="116283" y="1959980"/>
                  <a:pt x="116283" y="1959980"/>
                </a:cubicBezTo>
                <a:cubicBezTo>
                  <a:pt x="54582" y="1924440"/>
                  <a:pt x="0" y="1829670"/>
                  <a:pt x="0" y="1758592"/>
                </a:cubicBezTo>
                <a:lnTo>
                  <a:pt x="0" y="739805"/>
                </a:lnTo>
                <a:cubicBezTo>
                  <a:pt x="0" y="668727"/>
                  <a:pt x="54582" y="571587"/>
                  <a:pt x="116283" y="536048"/>
                </a:cubicBezTo>
                <a:cubicBezTo>
                  <a:pt x="1001453" y="26655"/>
                  <a:pt x="1001453" y="26655"/>
                  <a:pt x="1001453" y="26655"/>
                </a:cubicBezTo>
                <a:cubicBezTo>
                  <a:pt x="1031116" y="8885"/>
                  <a:pt x="1073833" y="0"/>
                  <a:pt x="111684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9DE962B1-A031-4BA7-9DCB-01996C3AE4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92314" y="2596992"/>
            <a:ext cx="1490313" cy="1664018"/>
          </a:xfrm>
          <a:custGeom>
            <a:avLst/>
            <a:gdLst>
              <a:gd name="connsiteX0" fmla="*/ 1116845 w 2235470"/>
              <a:gd name="connsiteY0" fmla="*/ 0 h 2496027"/>
              <a:gd name="connsiteX1" fmla="*/ 1234018 w 2235470"/>
              <a:gd name="connsiteY1" fmla="*/ 26655 h 2496027"/>
              <a:gd name="connsiteX2" fmla="*/ 2119188 w 2235470"/>
              <a:gd name="connsiteY2" fmla="*/ 536048 h 2496027"/>
              <a:gd name="connsiteX3" fmla="*/ 2235470 w 2235470"/>
              <a:gd name="connsiteY3" fmla="*/ 739805 h 2496027"/>
              <a:gd name="connsiteX4" fmla="*/ 2235470 w 2235470"/>
              <a:gd name="connsiteY4" fmla="*/ 1758592 h 2496027"/>
              <a:gd name="connsiteX5" fmla="*/ 2119188 w 2235470"/>
              <a:gd name="connsiteY5" fmla="*/ 1959980 h 2496027"/>
              <a:gd name="connsiteX6" fmla="*/ 1234018 w 2235470"/>
              <a:gd name="connsiteY6" fmla="*/ 2469372 h 2496027"/>
              <a:gd name="connsiteX7" fmla="*/ 1001453 w 2235470"/>
              <a:gd name="connsiteY7" fmla="*/ 2469372 h 2496027"/>
              <a:gd name="connsiteX8" fmla="*/ 116283 w 2235470"/>
              <a:gd name="connsiteY8" fmla="*/ 1959980 h 2496027"/>
              <a:gd name="connsiteX9" fmla="*/ 0 w 2235470"/>
              <a:gd name="connsiteY9" fmla="*/ 1758592 h 2496027"/>
              <a:gd name="connsiteX10" fmla="*/ 0 w 2235470"/>
              <a:gd name="connsiteY10" fmla="*/ 739805 h 2496027"/>
              <a:gd name="connsiteX11" fmla="*/ 116283 w 2235470"/>
              <a:gd name="connsiteY11" fmla="*/ 536048 h 2496027"/>
              <a:gd name="connsiteX12" fmla="*/ 1001453 w 2235470"/>
              <a:gd name="connsiteY12" fmla="*/ 26655 h 2496027"/>
              <a:gd name="connsiteX13" fmla="*/ 1116845 w 2235470"/>
              <a:gd name="connsiteY13" fmla="*/ 0 h 249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5470" h="2496027">
                <a:moveTo>
                  <a:pt x="1116845" y="0"/>
                </a:moveTo>
                <a:cubicBezTo>
                  <a:pt x="1159858" y="0"/>
                  <a:pt x="1203167" y="8885"/>
                  <a:pt x="1234018" y="26655"/>
                </a:cubicBezTo>
                <a:cubicBezTo>
                  <a:pt x="2119188" y="536048"/>
                  <a:pt x="2119188" y="536048"/>
                  <a:pt x="2119188" y="536048"/>
                </a:cubicBezTo>
                <a:cubicBezTo>
                  <a:pt x="2178516" y="571587"/>
                  <a:pt x="2235470" y="668727"/>
                  <a:pt x="2235470" y="739805"/>
                </a:cubicBezTo>
                <a:cubicBezTo>
                  <a:pt x="2235470" y="1758592"/>
                  <a:pt x="2235470" y="1758592"/>
                  <a:pt x="2235470" y="1758592"/>
                </a:cubicBezTo>
                <a:cubicBezTo>
                  <a:pt x="2235470" y="1829670"/>
                  <a:pt x="2180889" y="1924440"/>
                  <a:pt x="2119188" y="1959980"/>
                </a:cubicBezTo>
                <a:cubicBezTo>
                  <a:pt x="1234018" y="2469372"/>
                  <a:pt x="1234018" y="2469372"/>
                  <a:pt x="1234018" y="2469372"/>
                </a:cubicBezTo>
                <a:cubicBezTo>
                  <a:pt x="1172317" y="2504912"/>
                  <a:pt x="1060781" y="2504912"/>
                  <a:pt x="1001453" y="2469372"/>
                </a:cubicBezTo>
                <a:cubicBezTo>
                  <a:pt x="116283" y="1959980"/>
                  <a:pt x="116283" y="1959980"/>
                  <a:pt x="116283" y="1959980"/>
                </a:cubicBezTo>
                <a:cubicBezTo>
                  <a:pt x="54582" y="1924440"/>
                  <a:pt x="0" y="1829670"/>
                  <a:pt x="0" y="1758592"/>
                </a:cubicBezTo>
                <a:lnTo>
                  <a:pt x="0" y="739805"/>
                </a:lnTo>
                <a:cubicBezTo>
                  <a:pt x="0" y="668727"/>
                  <a:pt x="54582" y="571587"/>
                  <a:pt x="116283" y="536048"/>
                </a:cubicBezTo>
                <a:cubicBezTo>
                  <a:pt x="1001453" y="26655"/>
                  <a:pt x="1001453" y="26655"/>
                  <a:pt x="1001453" y="26655"/>
                </a:cubicBezTo>
                <a:cubicBezTo>
                  <a:pt x="1031116" y="8885"/>
                  <a:pt x="1073833" y="0"/>
                  <a:pt x="111684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12DA4E63-07A7-4F3B-8765-97C8C006357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58647" y="2596992"/>
            <a:ext cx="1490313" cy="1664018"/>
          </a:xfrm>
          <a:custGeom>
            <a:avLst/>
            <a:gdLst>
              <a:gd name="connsiteX0" fmla="*/ 1116845 w 2235470"/>
              <a:gd name="connsiteY0" fmla="*/ 0 h 2496027"/>
              <a:gd name="connsiteX1" fmla="*/ 1234018 w 2235470"/>
              <a:gd name="connsiteY1" fmla="*/ 26655 h 2496027"/>
              <a:gd name="connsiteX2" fmla="*/ 2119188 w 2235470"/>
              <a:gd name="connsiteY2" fmla="*/ 536048 h 2496027"/>
              <a:gd name="connsiteX3" fmla="*/ 2235470 w 2235470"/>
              <a:gd name="connsiteY3" fmla="*/ 739805 h 2496027"/>
              <a:gd name="connsiteX4" fmla="*/ 2235470 w 2235470"/>
              <a:gd name="connsiteY4" fmla="*/ 1758592 h 2496027"/>
              <a:gd name="connsiteX5" fmla="*/ 2119188 w 2235470"/>
              <a:gd name="connsiteY5" fmla="*/ 1959980 h 2496027"/>
              <a:gd name="connsiteX6" fmla="*/ 1234018 w 2235470"/>
              <a:gd name="connsiteY6" fmla="*/ 2469372 h 2496027"/>
              <a:gd name="connsiteX7" fmla="*/ 1001453 w 2235470"/>
              <a:gd name="connsiteY7" fmla="*/ 2469372 h 2496027"/>
              <a:gd name="connsiteX8" fmla="*/ 116283 w 2235470"/>
              <a:gd name="connsiteY8" fmla="*/ 1959980 h 2496027"/>
              <a:gd name="connsiteX9" fmla="*/ 0 w 2235470"/>
              <a:gd name="connsiteY9" fmla="*/ 1758592 h 2496027"/>
              <a:gd name="connsiteX10" fmla="*/ 0 w 2235470"/>
              <a:gd name="connsiteY10" fmla="*/ 739805 h 2496027"/>
              <a:gd name="connsiteX11" fmla="*/ 116283 w 2235470"/>
              <a:gd name="connsiteY11" fmla="*/ 536048 h 2496027"/>
              <a:gd name="connsiteX12" fmla="*/ 1001453 w 2235470"/>
              <a:gd name="connsiteY12" fmla="*/ 26655 h 2496027"/>
              <a:gd name="connsiteX13" fmla="*/ 1116845 w 2235470"/>
              <a:gd name="connsiteY13" fmla="*/ 0 h 249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5470" h="2496027">
                <a:moveTo>
                  <a:pt x="1116845" y="0"/>
                </a:moveTo>
                <a:cubicBezTo>
                  <a:pt x="1159858" y="0"/>
                  <a:pt x="1203167" y="8885"/>
                  <a:pt x="1234018" y="26655"/>
                </a:cubicBezTo>
                <a:cubicBezTo>
                  <a:pt x="2119188" y="536048"/>
                  <a:pt x="2119188" y="536048"/>
                  <a:pt x="2119188" y="536048"/>
                </a:cubicBezTo>
                <a:cubicBezTo>
                  <a:pt x="2178516" y="571587"/>
                  <a:pt x="2235470" y="668727"/>
                  <a:pt x="2235470" y="739805"/>
                </a:cubicBezTo>
                <a:cubicBezTo>
                  <a:pt x="2235470" y="1758592"/>
                  <a:pt x="2235470" y="1758592"/>
                  <a:pt x="2235470" y="1758592"/>
                </a:cubicBezTo>
                <a:cubicBezTo>
                  <a:pt x="2235470" y="1829670"/>
                  <a:pt x="2180889" y="1924440"/>
                  <a:pt x="2119188" y="1959980"/>
                </a:cubicBezTo>
                <a:cubicBezTo>
                  <a:pt x="1234018" y="2469372"/>
                  <a:pt x="1234018" y="2469372"/>
                  <a:pt x="1234018" y="2469372"/>
                </a:cubicBezTo>
                <a:cubicBezTo>
                  <a:pt x="1172317" y="2504912"/>
                  <a:pt x="1060781" y="2504912"/>
                  <a:pt x="1001453" y="2469372"/>
                </a:cubicBezTo>
                <a:cubicBezTo>
                  <a:pt x="116283" y="1959980"/>
                  <a:pt x="116283" y="1959980"/>
                  <a:pt x="116283" y="1959980"/>
                </a:cubicBezTo>
                <a:cubicBezTo>
                  <a:pt x="54582" y="1924440"/>
                  <a:pt x="0" y="1829670"/>
                  <a:pt x="0" y="1758592"/>
                </a:cubicBezTo>
                <a:lnTo>
                  <a:pt x="0" y="739805"/>
                </a:lnTo>
                <a:cubicBezTo>
                  <a:pt x="0" y="668727"/>
                  <a:pt x="54582" y="571587"/>
                  <a:pt x="116283" y="536048"/>
                </a:cubicBezTo>
                <a:cubicBezTo>
                  <a:pt x="1001453" y="26655"/>
                  <a:pt x="1001453" y="26655"/>
                  <a:pt x="1001453" y="26655"/>
                </a:cubicBezTo>
                <a:cubicBezTo>
                  <a:pt x="1031116" y="8885"/>
                  <a:pt x="1073833" y="0"/>
                  <a:pt x="111684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0E848E4A-F98E-434A-9636-FEA63CC73AB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809147" y="3953476"/>
            <a:ext cx="1490313" cy="1664018"/>
          </a:xfrm>
          <a:custGeom>
            <a:avLst/>
            <a:gdLst>
              <a:gd name="connsiteX0" fmla="*/ 1116845 w 2235470"/>
              <a:gd name="connsiteY0" fmla="*/ 0 h 2496027"/>
              <a:gd name="connsiteX1" fmla="*/ 1234018 w 2235470"/>
              <a:gd name="connsiteY1" fmla="*/ 26655 h 2496027"/>
              <a:gd name="connsiteX2" fmla="*/ 2119188 w 2235470"/>
              <a:gd name="connsiteY2" fmla="*/ 536048 h 2496027"/>
              <a:gd name="connsiteX3" fmla="*/ 2235470 w 2235470"/>
              <a:gd name="connsiteY3" fmla="*/ 739805 h 2496027"/>
              <a:gd name="connsiteX4" fmla="*/ 2235470 w 2235470"/>
              <a:gd name="connsiteY4" fmla="*/ 1758592 h 2496027"/>
              <a:gd name="connsiteX5" fmla="*/ 2119188 w 2235470"/>
              <a:gd name="connsiteY5" fmla="*/ 1959980 h 2496027"/>
              <a:gd name="connsiteX6" fmla="*/ 1234018 w 2235470"/>
              <a:gd name="connsiteY6" fmla="*/ 2469372 h 2496027"/>
              <a:gd name="connsiteX7" fmla="*/ 1001453 w 2235470"/>
              <a:gd name="connsiteY7" fmla="*/ 2469372 h 2496027"/>
              <a:gd name="connsiteX8" fmla="*/ 116283 w 2235470"/>
              <a:gd name="connsiteY8" fmla="*/ 1959980 h 2496027"/>
              <a:gd name="connsiteX9" fmla="*/ 0 w 2235470"/>
              <a:gd name="connsiteY9" fmla="*/ 1758592 h 2496027"/>
              <a:gd name="connsiteX10" fmla="*/ 0 w 2235470"/>
              <a:gd name="connsiteY10" fmla="*/ 739805 h 2496027"/>
              <a:gd name="connsiteX11" fmla="*/ 116283 w 2235470"/>
              <a:gd name="connsiteY11" fmla="*/ 536048 h 2496027"/>
              <a:gd name="connsiteX12" fmla="*/ 1001453 w 2235470"/>
              <a:gd name="connsiteY12" fmla="*/ 26655 h 2496027"/>
              <a:gd name="connsiteX13" fmla="*/ 1116845 w 2235470"/>
              <a:gd name="connsiteY13" fmla="*/ 0 h 249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5470" h="2496027">
                <a:moveTo>
                  <a:pt x="1116845" y="0"/>
                </a:moveTo>
                <a:cubicBezTo>
                  <a:pt x="1159858" y="0"/>
                  <a:pt x="1203167" y="8885"/>
                  <a:pt x="1234018" y="26655"/>
                </a:cubicBezTo>
                <a:cubicBezTo>
                  <a:pt x="2119188" y="536048"/>
                  <a:pt x="2119188" y="536048"/>
                  <a:pt x="2119188" y="536048"/>
                </a:cubicBezTo>
                <a:cubicBezTo>
                  <a:pt x="2178516" y="571587"/>
                  <a:pt x="2235470" y="668727"/>
                  <a:pt x="2235470" y="739805"/>
                </a:cubicBezTo>
                <a:cubicBezTo>
                  <a:pt x="2235470" y="1758592"/>
                  <a:pt x="2235470" y="1758592"/>
                  <a:pt x="2235470" y="1758592"/>
                </a:cubicBezTo>
                <a:cubicBezTo>
                  <a:pt x="2235470" y="1829670"/>
                  <a:pt x="2180889" y="1924440"/>
                  <a:pt x="2119188" y="1959980"/>
                </a:cubicBezTo>
                <a:cubicBezTo>
                  <a:pt x="1234018" y="2469372"/>
                  <a:pt x="1234018" y="2469372"/>
                  <a:pt x="1234018" y="2469372"/>
                </a:cubicBezTo>
                <a:cubicBezTo>
                  <a:pt x="1172317" y="2504912"/>
                  <a:pt x="1060781" y="2504912"/>
                  <a:pt x="1001453" y="2469372"/>
                </a:cubicBezTo>
                <a:cubicBezTo>
                  <a:pt x="116283" y="1959980"/>
                  <a:pt x="116283" y="1959980"/>
                  <a:pt x="116283" y="1959980"/>
                </a:cubicBezTo>
                <a:cubicBezTo>
                  <a:pt x="54582" y="1924440"/>
                  <a:pt x="0" y="1829670"/>
                  <a:pt x="0" y="1758592"/>
                </a:cubicBezTo>
                <a:lnTo>
                  <a:pt x="0" y="739805"/>
                </a:lnTo>
                <a:cubicBezTo>
                  <a:pt x="0" y="668727"/>
                  <a:pt x="54582" y="571587"/>
                  <a:pt x="116283" y="536048"/>
                </a:cubicBezTo>
                <a:cubicBezTo>
                  <a:pt x="1001453" y="26655"/>
                  <a:pt x="1001453" y="26655"/>
                  <a:pt x="1001453" y="26655"/>
                </a:cubicBezTo>
                <a:cubicBezTo>
                  <a:pt x="1031116" y="8885"/>
                  <a:pt x="1073833" y="0"/>
                  <a:pt x="111684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0B478F2-C783-469C-9BA6-F213869F501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375480" y="3953476"/>
            <a:ext cx="1490313" cy="1664018"/>
          </a:xfrm>
          <a:custGeom>
            <a:avLst/>
            <a:gdLst>
              <a:gd name="connsiteX0" fmla="*/ 1116845 w 2235470"/>
              <a:gd name="connsiteY0" fmla="*/ 0 h 2496027"/>
              <a:gd name="connsiteX1" fmla="*/ 1234018 w 2235470"/>
              <a:gd name="connsiteY1" fmla="*/ 26655 h 2496027"/>
              <a:gd name="connsiteX2" fmla="*/ 2119188 w 2235470"/>
              <a:gd name="connsiteY2" fmla="*/ 536048 h 2496027"/>
              <a:gd name="connsiteX3" fmla="*/ 2235470 w 2235470"/>
              <a:gd name="connsiteY3" fmla="*/ 739805 h 2496027"/>
              <a:gd name="connsiteX4" fmla="*/ 2235470 w 2235470"/>
              <a:gd name="connsiteY4" fmla="*/ 1758592 h 2496027"/>
              <a:gd name="connsiteX5" fmla="*/ 2119188 w 2235470"/>
              <a:gd name="connsiteY5" fmla="*/ 1959980 h 2496027"/>
              <a:gd name="connsiteX6" fmla="*/ 1234018 w 2235470"/>
              <a:gd name="connsiteY6" fmla="*/ 2469372 h 2496027"/>
              <a:gd name="connsiteX7" fmla="*/ 1001453 w 2235470"/>
              <a:gd name="connsiteY7" fmla="*/ 2469372 h 2496027"/>
              <a:gd name="connsiteX8" fmla="*/ 116283 w 2235470"/>
              <a:gd name="connsiteY8" fmla="*/ 1959980 h 2496027"/>
              <a:gd name="connsiteX9" fmla="*/ 0 w 2235470"/>
              <a:gd name="connsiteY9" fmla="*/ 1758592 h 2496027"/>
              <a:gd name="connsiteX10" fmla="*/ 0 w 2235470"/>
              <a:gd name="connsiteY10" fmla="*/ 739805 h 2496027"/>
              <a:gd name="connsiteX11" fmla="*/ 116283 w 2235470"/>
              <a:gd name="connsiteY11" fmla="*/ 536048 h 2496027"/>
              <a:gd name="connsiteX12" fmla="*/ 1001453 w 2235470"/>
              <a:gd name="connsiteY12" fmla="*/ 26655 h 2496027"/>
              <a:gd name="connsiteX13" fmla="*/ 1116845 w 2235470"/>
              <a:gd name="connsiteY13" fmla="*/ 0 h 2496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35470" h="2496027">
                <a:moveTo>
                  <a:pt x="1116845" y="0"/>
                </a:moveTo>
                <a:cubicBezTo>
                  <a:pt x="1159858" y="0"/>
                  <a:pt x="1203167" y="8885"/>
                  <a:pt x="1234018" y="26655"/>
                </a:cubicBezTo>
                <a:cubicBezTo>
                  <a:pt x="2119188" y="536048"/>
                  <a:pt x="2119188" y="536048"/>
                  <a:pt x="2119188" y="536048"/>
                </a:cubicBezTo>
                <a:cubicBezTo>
                  <a:pt x="2178516" y="571587"/>
                  <a:pt x="2235470" y="668727"/>
                  <a:pt x="2235470" y="739805"/>
                </a:cubicBezTo>
                <a:cubicBezTo>
                  <a:pt x="2235470" y="1758592"/>
                  <a:pt x="2235470" y="1758592"/>
                  <a:pt x="2235470" y="1758592"/>
                </a:cubicBezTo>
                <a:cubicBezTo>
                  <a:pt x="2235470" y="1829670"/>
                  <a:pt x="2180889" y="1924440"/>
                  <a:pt x="2119188" y="1959980"/>
                </a:cubicBezTo>
                <a:cubicBezTo>
                  <a:pt x="1234018" y="2469372"/>
                  <a:pt x="1234018" y="2469372"/>
                  <a:pt x="1234018" y="2469372"/>
                </a:cubicBezTo>
                <a:cubicBezTo>
                  <a:pt x="1172317" y="2504912"/>
                  <a:pt x="1060781" y="2504912"/>
                  <a:pt x="1001453" y="2469372"/>
                </a:cubicBezTo>
                <a:cubicBezTo>
                  <a:pt x="116283" y="1959980"/>
                  <a:pt x="116283" y="1959980"/>
                  <a:pt x="116283" y="1959980"/>
                </a:cubicBezTo>
                <a:cubicBezTo>
                  <a:pt x="54582" y="1924440"/>
                  <a:pt x="0" y="1829670"/>
                  <a:pt x="0" y="1758592"/>
                </a:cubicBezTo>
                <a:lnTo>
                  <a:pt x="0" y="739805"/>
                </a:lnTo>
                <a:cubicBezTo>
                  <a:pt x="0" y="668727"/>
                  <a:pt x="54582" y="571587"/>
                  <a:pt x="116283" y="536048"/>
                </a:cubicBezTo>
                <a:cubicBezTo>
                  <a:pt x="1001453" y="26655"/>
                  <a:pt x="1001453" y="26655"/>
                  <a:pt x="1001453" y="26655"/>
                </a:cubicBezTo>
                <a:cubicBezTo>
                  <a:pt x="1031116" y="8885"/>
                  <a:pt x="1073833" y="0"/>
                  <a:pt x="111684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1B55CEB-6A7D-497F-96FF-24F63C1F240E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351833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EC392895-2E5F-4164-B7E0-E7A4420C38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971897" y="3370978"/>
            <a:ext cx="1457238" cy="1627087"/>
          </a:xfrm>
          <a:custGeom>
            <a:avLst/>
            <a:gdLst>
              <a:gd name="connsiteX0" fmla="*/ 1092059 w 2185857"/>
              <a:gd name="connsiteY0" fmla="*/ 0 h 2440630"/>
              <a:gd name="connsiteX1" fmla="*/ 1206631 w 2185857"/>
              <a:gd name="connsiteY1" fmla="*/ 26063 h 2440630"/>
              <a:gd name="connsiteX2" fmla="*/ 2072155 w 2185857"/>
              <a:gd name="connsiteY2" fmla="*/ 524151 h 2440630"/>
              <a:gd name="connsiteX3" fmla="*/ 2185857 w 2185857"/>
              <a:gd name="connsiteY3" fmla="*/ 723386 h 2440630"/>
              <a:gd name="connsiteX4" fmla="*/ 2185857 w 2185857"/>
              <a:gd name="connsiteY4" fmla="*/ 1719562 h 2440630"/>
              <a:gd name="connsiteX5" fmla="*/ 2072155 w 2185857"/>
              <a:gd name="connsiteY5" fmla="*/ 1916480 h 2440630"/>
              <a:gd name="connsiteX6" fmla="*/ 1206631 w 2185857"/>
              <a:gd name="connsiteY6" fmla="*/ 2414568 h 2440630"/>
              <a:gd name="connsiteX7" fmla="*/ 979227 w 2185857"/>
              <a:gd name="connsiteY7" fmla="*/ 2414568 h 2440630"/>
              <a:gd name="connsiteX8" fmla="*/ 113702 w 2185857"/>
              <a:gd name="connsiteY8" fmla="*/ 1916480 h 2440630"/>
              <a:gd name="connsiteX9" fmla="*/ 0 w 2185857"/>
              <a:gd name="connsiteY9" fmla="*/ 1719562 h 2440630"/>
              <a:gd name="connsiteX10" fmla="*/ 0 w 2185857"/>
              <a:gd name="connsiteY10" fmla="*/ 723386 h 2440630"/>
              <a:gd name="connsiteX11" fmla="*/ 113702 w 2185857"/>
              <a:gd name="connsiteY11" fmla="*/ 524151 h 2440630"/>
              <a:gd name="connsiteX12" fmla="*/ 979227 w 2185857"/>
              <a:gd name="connsiteY12" fmla="*/ 26063 h 2440630"/>
              <a:gd name="connsiteX13" fmla="*/ 1092059 w 2185857"/>
              <a:gd name="connsiteY13" fmla="*/ 0 h 244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85857" h="2440630">
                <a:moveTo>
                  <a:pt x="1092059" y="0"/>
                </a:moveTo>
                <a:cubicBezTo>
                  <a:pt x="1134116" y="0"/>
                  <a:pt x="1176465" y="8688"/>
                  <a:pt x="1206631" y="26063"/>
                </a:cubicBezTo>
                <a:cubicBezTo>
                  <a:pt x="2072155" y="524151"/>
                  <a:pt x="2072155" y="524151"/>
                  <a:pt x="2072155" y="524151"/>
                </a:cubicBezTo>
                <a:cubicBezTo>
                  <a:pt x="2130167" y="558901"/>
                  <a:pt x="2185857" y="653885"/>
                  <a:pt x="2185857" y="723386"/>
                </a:cubicBezTo>
                <a:cubicBezTo>
                  <a:pt x="2185857" y="1719562"/>
                  <a:pt x="2185857" y="1719562"/>
                  <a:pt x="2185857" y="1719562"/>
                </a:cubicBezTo>
                <a:cubicBezTo>
                  <a:pt x="2185857" y="1789063"/>
                  <a:pt x="2132487" y="1881730"/>
                  <a:pt x="2072155" y="1916480"/>
                </a:cubicBezTo>
                <a:cubicBezTo>
                  <a:pt x="1206631" y="2414568"/>
                  <a:pt x="1206631" y="2414568"/>
                  <a:pt x="1206631" y="2414568"/>
                </a:cubicBezTo>
                <a:cubicBezTo>
                  <a:pt x="1146299" y="2449318"/>
                  <a:pt x="1037238" y="2449318"/>
                  <a:pt x="979227" y="2414568"/>
                </a:cubicBezTo>
                <a:cubicBezTo>
                  <a:pt x="113702" y="1916480"/>
                  <a:pt x="113702" y="1916480"/>
                  <a:pt x="113702" y="1916480"/>
                </a:cubicBezTo>
                <a:cubicBezTo>
                  <a:pt x="53370" y="1881730"/>
                  <a:pt x="0" y="1789063"/>
                  <a:pt x="0" y="1719562"/>
                </a:cubicBezTo>
                <a:lnTo>
                  <a:pt x="0" y="723386"/>
                </a:lnTo>
                <a:cubicBezTo>
                  <a:pt x="0" y="653885"/>
                  <a:pt x="53370" y="558901"/>
                  <a:pt x="113702" y="524151"/>
                </a:cubicBezTo>
                <a:cubicBezTo>
                  <a:pt x="979227" y="26063"/>
                  <a:pt x="979227" y="26063"/>
                  <a:pt x="979227" y="26063"/>
                </a:cubicBezTo>
                <a:cubicBezTo>
                  <a:pt x="1008232" y="8688"/>
                  <a:pt x="1050001" y="0"/>
                  <a:pt x="10920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704A00E3-BDB0-4D34-9277-A05BC3D3B4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73404" y="1994311"/>
            <a:ext cx="1457238" cy="1627087"/>
          </a:xfrm>
          <a:custGeom>
            <a:avLst/>
            <a:gdLst>
              <a:gd name="connsiteX0" fmla="*/ 1092059 w 2185857"/>
              <a:gd name="connsiteY0" fmla="*/ 0 h 2440630"/>
              <a:gd name="connsiteX1" fmla="*/ 1206631 w 2185857"/>
              <a:gd name="connsiteY1" fmla="*/ 26063 h 2440630"/>
              <a:gd name="connsiteX2" fmla="*/ 2072155 w 2185857"/>
              <a:gd name="connsiteY2" fmla="*/ 524151 h 2440630"/>
              <a:gd name="connsiteX3" fmla="*/ 2185857 w 2185857"/>
              <a:gd name="connsiteY3" fmla="*/ 723386 h 2440630"/>
              <a:gd name="connsiteX4" fmla="*/ 2185857 w 2185857"/>
              <a:gd name="connsiteY4" fmla="*/ 1719562 h 2440630"/>
              <a:gd name="connsiteX5" fmla="*/ 2072155 w 2185857"/>
              <a:gd name="connsiteY5" fmla="*/ 1916480 h 2440630"/>
              <a:gd name="connsiteX6" fmla="*/ 1206631 w 2185857"/>
              <a:gd name="connsiteY6" fmla="*/ 2414568 h 2440630"/>
              <a:gd name="connsiteX7" fmla="*/ 979227 w 2185857"/>
              <a:gd name="connsiteY7" fmla="*/ 2414568 h 2440630"/>
              <a:gd name="connsiteX8" fmla="*/ 113702 w 2185857"/>
              <a:gd name="connsiteY8" fmla="*/ 1916480 h 2440630"/>
              <a:gd name="connsiteX9" fmla="*/ 0 w 2185857"/>
              <a:gd name="connsiteY9" fmla="*/ 1719562 h 2440630"/>
              <a:gd name="connsiteX10" fmla="*/ 0 w 2185857"/>
              <a:gd name="connsiteY10" fmla="*/ 723386 h 2440630"/>
              <a:gd name="connsiteX11" fmla="*/ 113702 w 2185857"/>
              <a:gd name="connsiteY11" fmla="*/ 524151 h 2440630"/>
              <a:gd name="connsiteX12" fmla="*/ 979227 w 2185857"/>
              <a:gd name="connsiteY12" fmla="*/ 26063 h 2440630"/>
              <a:gd name="connsiteX13" fmla="*/ 1092059 w 2185857"/>
              <a:gd name="connsiteY13" fmla="*/ 0 h 244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85857" h="2440630">
                <a:moveTo>
                  <a:pt x="1092059" y="0"/>
                </a:moveTo>
                <a:cubicBezTo>
                  <a:pt x="1134116" y="0"/>
                  <a:pt x="1176465" y="8688"/>
                  <a:pt x="1206631" y="26063"/>
                </a:cubicBezTo>
                <a:cubicBezTo>
                  <a:pt x="2072155" y="524151"/>
                  <a:pt x="2072155" y="524151"/>
                  <a:pt x="2072155" y="524151"/>
                </a:cubicBezTo>
                <a:cubicBezTo>
                  <a:pt x="2130167" y="558901"/>
                  <a:pt x="2185857" y="653885"/>
                  <a:pt x="2185857" y="723386"/>
                </a:cubicBezTo>
                <a:cubicBezTo>
                  <a:pt x="2185857" y="1719562"/>
                  <a:pt x="2185857" y="1719562"/>
                  <a:pt x="2185857" y="1719562"/>
                </a:cubicBezTo>
                <a:cubicBezTo>
                  <a:pt x="2185857" y="1789063"/>
                  <a:pt x="2132487" y="1881730"/>
                  <a:pt x="2072155" y="1916480"/>
                </a:cubicBezTo>
                <a:cubicBezTo>
                  <a:pt x="1206631" y="2414568"/>
                  <a:pt x="1206631" y="2414568"/>
                  <a:pt x="1206631" y="2414568"/>
                </a:cubicBezTo>
                <a:cubicBezTo>
                  <a:pt x="1146299" y="2449318"/>
                  <a:pt x="1037238" y="2449318"/>
                  <a:pt x="979227" y="2414568"/>
                </a:cubicBezTo>
                <a:cubicBezTo>
                  <a:pt x="113702" y="1916480"/>
                  <a:pt x="113702" y="1916480"/>
                  <a:pt x="113702" y="1916480"/>
                </a:cubicBezTo>
                <a:cubicBezTo>
                  <a:pt x="53370" y="1881730"/>
                  <a:pt x="0" y="1789063"/>
                  <a:pt x="0" y="1719562"/>
                </a:cubicBezTo>
                <a:lnTo>
                  <a:pt x="0" y="723386"/>
                </a:lnTo>
                <a:cubicBezTo>
                  <a:pt x="0" y="653885"/>
                  <a:pt x="53370" y="558901"/>
                  <a:pt x="113702" y="524151"/>
                </a:cubicBezTo>
                <a:cubicBezTo>
                  <a:pt x="979227" y="26063"/>
                  <a:pt x="979227" y="26063"/>
                  <a:pt x="979227" y="26063"/>
                </a:cubicBezTo>
                <a:cubicBezTo>
                  <a:pt x="1008232" y="8688"/>
                  <a:pt x="1050001" y="0"/>
                  <a:pt x="10920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F66D9EB-748A-4C34-836E-0DF5594A6B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70393" y="1994311"/>
            <a:ext cx="1457238" cy="1627087"/>
          </a:xfrm>
          <a:custGeom>
            <a:avLst/>
            <a:gdLst>
              <a:gd name="connsiteX0" fmla="*/ 1092059 w 2185857"/>
              <a:gd name="connsiteY0" fmla="*/ 0 h 2440630"/>
              <a:gd name="connsiteX1" fmla="*/ 1206631 w 2185857"/>
              <a:gd name="connsiteY1" fmla="*/ 26063 h 2440630"/>
              <a:gd name="connsiteX2" fmla="*/ 2072155 w 2185857"/>
              <a:gd name="connsiteY2" fmla="*/ 524151 h 2440630"/>
              <a:gd name="connsiteX3" fmla="*/ 2185857 w 2185857"/>
              <a:gd name="connsiteY3" fmla="*/ 723386 h 2440630"/>
              <a:gd name="connsiteX4" fmla="*/ 2185857 w 2185857"/>
              <a:gd name="connsiteY4" fmla="*/ 1719562 h 2440630"/>
              <a:gd name="connsiteX5" fmla="*/ 2072155 w 2185857"/>
              <a:gd name="connsiteY5" fmla="*/ 1916480 h 2440630"/>
              <a:gd name="connsiteX6" fmla="*/ 1206631 w 2185857"/>
              <a:gd name="connsiteY6" fmla="*/ 2414568 h 2440630"/>
              <a:gd name="connsiteX7" fmla="*/ 979227 w 2185857"/>
              <a:gd name="connsiteY7" fmla="*/ 2414568 h 2440630"/>
              <a:gd name="connsiteX8" fmla="*/ 113702 w 2185857"/>
              <a:gd name="connsiteY8" fmla="*/ 1916480 h 2440630"/>
              <a:gd name="connsiteX9" fmla="*/ 0 w 2185857"/>
              <a:gd name="connsiteY9" fmla="*/ 1719562 h 2440630"/>
              <a:gd name="connsiteX10" fmla="*/ 0 w 2185857"/>
              <a:gd name="connsiteY10" fmla="*/ 723386 h 2440630"/>
              <a:gd name="connsiteX11" fmla="*/ 113702 w 2185857"/>
              <a:gd name="connsiteY11" fmla="*/ 524151 h 2440630"/>
              <a:gd name="connsiteX12" fmla="*/ 979227 w 2185857"/>
              <a:gd name="connsiteY12" fmla="*/ 26063 h 2440630"/>
              <a:gd name="connsiteX13" fmla="*/ 1092059 w 2185857"/>
              <a:gd name="connsiteY13" fmla="*/ 0 h 244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85857" h="2440630">
                <a:moveTo>
                  <a:pt x="1092059" y="0"/>
                </a:moveTo>
                <a:cubicBezTo>
                  <a:pt x="1134116" y="0"/>
                  <a:pt x="1176465" y="8688"/>
                  <a:pt x="1206631" y="26063"/>
                </a:cubicBezTo>
                <a:cubicBezTo>
                  <a:pt x="2072155" y="524151"/>
                  <a:pt x="2072155" y="524151"/>
                  <a:pt x="2072155" y="524151"/>
                </a:cubicBezTo>
                <a:cubicBezTo>
                  <a:pt x="2130167" y="558901"/>
                  <a:pt x="2185857" y="653885"/>
                  <a:pt x="2185857" y="723386"/>
                </a:cubicBezTo>
                <a:cubicBezTo>
                  <a:pt x="2185857" y="1719562"/>
                  <a:pt x="2185857" y="1719562"/>
                  <a:pt x="2185857" y="1719562"/>
                </a:cubicBezTo>
                <a:cubicBezTo>
                  <a:pt x="2185857" y="1789063"/>
                  <a:pt x="2132487" y="1881730"/>
                  <a:pt x="2072155" y="1916480"/>
                </a:cubicBezTo>
                <a:cubicBezTo>
                  <a:pt x="1206631" y="2414568"/>
                  <a:pt x="1206631" y="2414568"/>
                  <a:pt x="1206631" y="2414568"/>
                </a:cubicBezTo>
                <a:cubicBezTo>
                  <a:pt x="1146299" y="2449318"/>
                  <a:pt x="1037238" y="2449318"/>
                  <a:pt x="979227" y="2414568"/>
                </a:cubicBezTo>
                <a:cubicBezTo>
                  <a:pt x="113702" y="1916480"/>
                  <a:pt x="113702" y="1916480"/>
                  <a:pt x="113702" y="1916480"/>
                </a:cubicBezTo>
                <a:cubicBezTo>
                  <a:pt x="53370" y="1881730"/>
                  <a:pt x="0" y="1789063"/>
                  <a:pt x="0" y="1719562"/>
                </a:cubicBezTo>
                <a:lnTo>
                  <a:pt x="0" y="723386"/>
                </a:lnTo>
                <a:cubicBezTo>
                  <a:pt x="0" y="653885"/>
                  <a:pt x="53370" y="558901"/>
                  <a:pt x="113702" y="524151"/>
                </a:cubicBezTo>
                <a:cubicBezTo>
                  <a:pt x="979227" y="26063"/>
                  <a:pt x="979227" y="26063"/>
                  <a:pt x="979227" y="26063"/>
                </a:cubicBezTo>
                <a:cubicBezTo>
                  <a:pt x="1008232" y="8688"/>
                  <a:pt x="1050001" y="0"/>
                  <a:pt x="10920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F11DB786-2E67-498E-B6E8-EAE87708B19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67382" y="1994311"/>
            <a:ext cx="1457238" cy="1627087"/>
          </a:xfrm>
          <a:custGeom>
            <a:avLst/>
            <a:gdLst>
              <a:gd name="connsiteX0" fmla="*/ 1092059 w 2185857"/>
              <a:gd name="connsiteY0" fmla="*/ 0 h 2440630"/>
              <a:gd name="connsiteX1" fmla="*/ 1206631 w 2185857"/>
              <a:gd name="connsiteY1" fmla="*/ 26063 h 2440630"/>
              <a:gd name="connsiteX2" fmla="*/ 2072155 w 2185857"/>
              <a:gd name="connsiteY2" fmla="*/ 524151 h 2440630"/>
              <a:gd name="connsiteX3" fmla="*/ 2185857 w 2185857"/>
              <a:gd name="connsiteY3" fmla="*/ 723386 h 2440630"/>
              <a:gd name="connsiteX4" fmla="*/ 2185857 w 2185857"/>
              <a:gd name="connsiteY4" fmla="*/ 1719562 h 2440630"/>
              <a:gd name="connsiteX5" fmla="*/ 2072155 w 2185857"/>
              <a:gd name="connsiteY5" fmla="*/ 1916480 h 2440630"/>
              <a:gd name="connsiteX6" fmla="*/ 1206631 w 2185857"/>
              <a:gd name="connsiteY6" fmla="*/ 2414568 h 2440630"/>
              <a:gd name="connsiteX7" fmla="*/ 979227 w 2185857"/>
              <a:gd name="connsiteY7" fmla="*/ 2414568 h 2440630"/>
              <a:gd name="connsiteX8" fmla="*/ 113702 w 2185857"/>
              <a:gd name="connsiteY8" fmla="*/ 1916480 h 2440630"/>
              <a:gd name="connsiteX9" fmla="*/ 0 w 2185857"/>
              <a:gd name="connsiteY9" fmla="*/ 1719562 h 2440630"/>
              <a:gd name="connsiteX10" fmla="*/ 0 w 2185857"/>
              <a:gd name="connsiteY10" fmla="*/ 723386 h 2440630"/>
              <a:gd name="connsiteX11" fmla="*/ 113702 w 2185857"/>
              <a:gd name="connsiteY11" fmla="*/ 524151 h 2440630"/>
              <a:gd name="connsiteX12" fmla="*/ 979227 w 2185857"/>
              <a:gd name="connsiteY12" fmla="*/ 26063 h 2440630"/>
              <a:gd name="connsiteX13" fmla="*/ 1092059 w 2185857"/>
              <a:gd name="connsiteY13" fmla="*/ 0 h 244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85857" h="2440630">
                <a:moveTo>
                  <a:pt x="1092059" y="0"/>
                </a:moveTo>
                <a:cubicBezTo>
                  <a:pt x="1134116" y="0"/>
                  <a:pt x="1176465" y="8688"/>
                  <a:pt x="1206631" y="26063"/>
                </a:cubicBezTo>
                <a:cubicBezTo>
                  <a:pt x="2072155" y="524151"/>
                  <a:pt x="2072155" y="524151"/>
                  <a:pt x="2072155" y="524151"/>
                </a:cubicBezTo>
                <a:cubicBezTo>
                  <a:pt x="2130167" y="558901"/>
                  <a:pt x="2185857" y="653885"/>
                  <a:pt x="2185857" y="723386"/>
                </a:cubicBezTo>
                <a:cubicBezTo>
                  <a:pt x="2185857" y="1719562"/>
                  <a:pt x="2185857" y="1719562"/>
                  <a:pt x="2185857" y="1719562"/>
                </a:cubicBezTo>
                <a:cubicBezTo>
                  <a:pt x="2185857" y="1789063"/>
                  <a:pt x="2132487" y="1881730"/>
                  <a:pt x="2072155" y="1916480"/>
                </a:cubicBezTo>
                <a:cubicBezTo>
                  <a:pt x="1206631" y="2414568"/>
                  <a:pt x="1206631" y="2414568"/>
                  <a:pt x="1206631" y="2414568"/>
                </a:cubicBezTo>
                <a:cubicBezTo>
                  <a:pt x="1146299" y="2449318"/>
                  <a:pt x="1037238" y="2449318"/>
                  <a:pt x="979227" y="2414568"/>
                </a:cubicBezTo>
                <a:cubicBezTo>
                  <a:pt x="113702" y="1916480"/>
                  <a:pt x="113702" y="1916480"/>
                  <a:pt x="113702" y="1916480"/>
                </a:cubicBezTo>
                <a:cubicBezTo>
                  <a:pt x="53370" y="1881730"/>
                  <a:pt x="0" y="1789063"/>
                  <a:pt x="0" y="1719562"/>
                </a:cubicBezTo>
                <a:lnTo>
                  <a:pt x="0" y="723386"/>
                </a:lnTo>
                <a:cubicBezTo>
                  <a:pt x="0" y="653885"/>
                  <a:pt x="53370" y="558901"/>
                  <a:pt x="113702" y="524151"/>
                </a:cubicBezTo>
                <a:cubicBezTo>
                  <a:pt x="979227" y="26063"/>
                  <a:pt x="979227" y="26063"/>
                  <a:pt x="979227" y="26063"/>
                </a:cubicBezTo>
                <a:cubicBezTo>
                  <a:pt x="1008232" y="8688"/>
                  <a:pt x="1050001" y="0"/>
                  <a:pt x="10920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26E2E255-20D8-4AD9-85AC-B96E70BE02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64372" y="1994311"/>
            <a:ext cx="1457238" cy="1627087"/>
          </a:xfrm>
          <a:custGeom>
            <a:avLst/>
            <a:gdLst>
              <a:gd name="connsiteX0" fmla="*/ 1092059 w 2185857"/>
              <a:gd name="connsiteY0" fmla="*/ 0 h 2440630"/>
              <a:gd name="connsiteX1" fmla="*/ 1206631 w 2185857"/>
              <a:gd name="connsiteY1" fmla="*/ 26063 h 2440630"/>
              <a:gd name="connsiteX2" fmla="*/ 2072155 w 2185857"/>
              <a:gd name="connsiteY2" fmla="*/ 524151 h 2440630"/>
              <a:gd name="connsiteX3" fmla="*/ 2185857 w 2185857"/>
              <a:gd name="connsiteY3" fmla="*/ 723386 h 2440630"/>
              <a:gd name="connsiteX4" fmla="*/ 2185857 w 2185857"/>
              <a:gd name="connsiteY4" fmla="*/ 1719562 h 2440630"/>
              <a:gd name="connsiteX5" fmla="*/ 2072155 w 2185857"/>
              <a:gd name="connsiteY5" fmla="*/ 1916480 h 2440630"/>
              <a:gd name="connsiteX6" fmla="*/ 1206631 w 2185857"/>
              <a:gd name="connsiteY6" fmla="*/ 2414568 h 2440630"/>
              <a:gd name="connsiteX7" fmla="*/ 979227 w 2185857"/>
              <a:gd name="connsiteY7" fmla="*/ 2414568 h 2440630"/>
              <a:gd name="connsiteX8" fmla="*/ 113702 w 2185857"/>
              <a:gd name="connsiteY8" fmla="*/ 1916480 h 2440630"/>
              <a:gd name="connsiteX9" fmla="*/ 0 w 2185857"/>
              <a:gd name="connsiteY9" fmla="*/ 1719562 h 2440630"/>
              <a:gd name="connsiteX10" fmla="*/ 0 w 2185857"/>
              <a:gd name="connsiteY10" fmla="*/ 723386 h 2440630"/>
              <a:gd name="connsiteX11" fmla="*/ 113702 w 2185857"/>
              <a:gd name="connsiteY11" fmla="*/ 524151 h 2440630"/>
              <a:gd name="connsiteX12" fmla="*/ 979227 w 2185857"/>
              <a:gd name="connsiteY12" fmla="*/ 26063 h 2440630"/>
              <a:gd name="connsiteX13" fmla="*/ 1092059 w 2185857"/>
              <a:gd name="connsiteY13" fmla="*/ 0 h 244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85857" h="2440630">
                <a:moveTo>
                  <a:pt x="1092059" y="0"/>
                </a:moveTo>
                <a:cubicBezTo>
                  <a:pt x="1134116" y="0"/>
                  <a:pt x="1176465" y="8688"/>
                  <a:pt x="1206631" y="26063"/>
                </a:cubicBezTo>
                <a:cubicBezTo>
                  <a:pt x="2072155" y="524151"/>
                  <a:pt x="2072155" y="524151"/>
                  <a:pt x="2072155" y="524151"/>
                </a:cubicBezTo>
                <a:cubicBezTo>
                  <a:pt x="2130167" y="558901"/>
                  <a:pt x="2185857" y="653885"/>
                  <a:pt x="2185857" y="723386"/>
                </a:cubicBezTo>
                <a:cubicBezTo>
                  <a:pt x="2185857" y="1719562"/>
                  <a:pt x="2185857" y="1719562"/>
                  <a:pt x="2185857" y="1719562"/>
                </a:cubicBezTo>
                <a:cubicBezTo>
                  <a:pt x="2185857" y="1789063"/>
                  <a:pt x="2132487" y="1881730"/>
                  <a:pt x="2072155" y="1916480"/>
                </a:cubicBezTo>
                <a:cubicBezTo>
                  <a:pt x="1206631" y="2414568"/>
                  <a:pt x="1206631" y="2414568"/>
                  <a:pt x="1206631" y="2414568"/>
                </a:cubicBezTo>
                <a:cubicBezTo>
                  <a:pt x="1146299" y="2449318"/>
                  <a:pt x="1037238" y="2449318"/>
                  <a:pt x="979227" y="2414568"/>
                </a:cubicBezTo>
                <a:cubicBezTo>
                  <a:pt x="113702" y="1916480"/>
                  <a:pt x="113702" y="1916480"/>
                  <a:pt x="113702" y="1916480"/>
                </a:cubicBezTo>
                <a:cubicBezTo>
                  <a:pt x="53370" y="1881730"/>
                  <a:pt x="0" y="1789063"/>
                  <a:pt x="0" y="1719562"/>
                </a:cubicBezTo>
                <a:lnTo>
                  <a:pt x="0" y="723386"/>
                </a:lnTo>
                <a:cubicBezTo>
                  <a:pt x="0" y="653885"/>
                  <a:pt x="53370" y="558901"/>
                  <a:pt x="113702" y="524151"/>
                </a:cubicBezTo>
                <a:cubicBezTo>
                  <a:pt x="979227" y="26063"/>
                  <a:pt x="979227" y="26063"/>
                  <a:pt x="979227" y="26063"/>
                </a:cubicBezTo>
                <a:cubicBezTo>
                  <a:pt x="1008232" y="8688"/>
                  <a:pt x="1050001" y="0"/>
                  <a:pt x="10920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220EA8DB-F599-458F-84CD-516FB400E1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61361" y="1994311"/>
            <a:ext cx="1457238" cy="1627087"/>
          </a:xfrm>
          <a:custGeom>
            <a:avLst/>
            <a:gdLst>
              <a:gd name="connsiteX0" fmla="*/ 1092059 w 2185857"/>
              <a:gd name="connsiteY0" fmla="*/ 0 h 2440630"/>
              <a:gd name="connsiteX1" fmla="*/ 1206631 w 2185857"/>
              <a:gd name="connsiteY1" fmla="*/ 26063 h 2440630"/>
              <a:gd name="connsiteX2" fmla="*/ 2072155 w 2185857"/>
              <a:gd name="connsiteY2" fmla="*/ 524151 h 2440630"/>
              <a:gd name="connsiteX3" fmla="*/ 2185857 w 2185857"/>
              <a:gd name="connsiteY3" fmla="*/ 723386 h 2440630"/>
              <a:gd name="connsiteX4" fmla="*/ 2185857 w 2185857"/>
              <a:gd name="connsiteY4" fmla="*/ 1719562 h 2440630"/>
              <a:gd name="connsiteX5" fmla="*/ 2072155 w 2185857"/>
              <a:gd name="connsiteY5" fmla="*/ 1916480 h 2440630"/>
              <a:gd name="connsiteX6" fmla="*/ 1206631 w 2185857"/>
              <a:gd name="connsiteY6" fmla="*/ 2414568 h 2440630"/>
              <a:gd name="connsiteX7" fmla="*/ 979227 w 2185857"/>
              <a:gd name="connsiteY7" fmla="*/ 2414568 h 2440630"/>
              <a:gd name="connsiteX8" fmla="*/ 113702 w 2185857"/>
              <a:gd name="connsiteY8" fmla="*/ 1916480 h 2440630"/>
              <a:gd name="connsiteX9" fmla="*/ 0 w 2185857"/>
              <a:gd name="connsiteY9" fmla="*/ 1719562 h 2440630"/>
              <a:gd name="connsiteX10" fmla="*/ 0 w 2185857"/>
              <a:gd name="connsiteY10" fmla="*/ 723386 h 2440630"/>
              <a:gd name="connsiteX11" fmla="*/ 113702 w 2185857"/>
              <a:gd name="connsiteY11" fmla="*/ 524151 h 2440630"/>
              <a:gd name="connsiteX12" fmla="*/ 979227 w 2185857"/>
              <a:gd name="connsiteY12" fmla="*/ 26063 h 2440630"/>
              <a:gd name="connsiteX13" fmla="*/ 1092059 w 2185857"/>
              <a:gd name="connsiteY13" fmla="*/ 0 h 244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85857" h="2440630">
                <a:moveTo>
                  <a:pt x="1092059" y="0"/>
                </a:moveTo>
                <a:cubicBezTo>
                  <a:pt x="1134116" y="0"/>
                  <a:pt x="1176465" y="8688"/>
                  <a:pt x="1206631" y="26063"/>
                </a:cubicBezTo>
                <a:cubicBezTo>
                  <a:pt x="2072155" y="524151"/>
                  <a:pt x="2072155" y="524151"/>
                  <a:pt x="2072155" y="524151"/>
                </a:cubicBezTo>
                <a:cubicBezTo>
                  <a:pt x="2130167" y="558901"/>
                  <a:pt x="2185857" y="653885"/>
                  <a:pt x="2185857" y="723386"/>
                </a:cubicBezTo>
                <a:cubicBezTo>
                  <a:pt x="2185857" y="1719562"/>
                  <a:pt x="2185857" y="1719562"/>
                  <a:pt x="2185857" y="1719562"/>
                </a:cubicBezTo>
                <a:cubicBezTo>
                  <a:pt x="2185857" y="1789063"/>
                  <a:pt x="2132487" y="1881730"/>
                  <a:pt x="2072155" y="1916480"/>
                </a:cubicBezTo>
                <a:cubicBezTo>
                  <a:pt x="1206631" y="2414568"/>
                  <a:pt x="1206631" y="2414568"/>
                  <a:pt x="1206631" y="2414568"/>
                </a:cubicBezTo>
                <a:cubicBezTo>
                  <a:pt x="1146299" y="2449318"/>
                  <a:pt x="1037238" y="2449318"/>
                  <a:pt x="979227" y="2414568"/>
                </a:cubicBezTo>
                <a:cubicBezTo>
                  <a:pt x="113702" y="1916480"/>
                  <a:pt x="113702" y="1916480"/>
                  <a:pt x="113702" y="1916480"/>
                </a:cubicBezTo>
                <a:cubicBezTo>
                  <a:pt x="53370" y="1881730"/>
                  <a:pt x="0" y="1789063"/>
                  <a:pt x="0" y="1719562"/>
                </a:cubicBezTo>
                <a:lnTo>
                  <a:pt x="0" y="723386"/>
                </a:lnTo>
                <a:cubicBezTo>
                  <a:pt x="0" y="653885"/>
                  <a:pt x="53370" y="558901"/>
                  <a:pt x="113702" y="524151"/>
                </a:cubicBezTo>
                <a:cubicBezTo>
                  <a:pt x="979227" y="26063"/>
                  <a:pt x="979227" y="26063"/>
                  <a:pt x="979227" y="26063"/>
                </a:cubicBezTo>
                <a:cubicBezTo>
                  <a:pt x="1008232" y="8688"/>
                  <a:pt x="1050001" y="0"/>
                  <a:pt x="10920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0B077D3F-94EA-4928-92D1-08B20C95A3E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68886" y="3370978"/>
            <a:ext cx="1457238" cy="1627087"/>
          </a:xfrm>
          <a:custGeom>
            <a:avLst/>
            <a:gdLst>
              <a:gd name="connsiteX0" fmla="*/ 1092059 w 2185857"/>
              <a:gd name="connsiteY0" fmla="*/ 0 h 2440630"/>
              <a:gd name="connsiteX1" fmla="*/ 1206631 w 2185857"/>
              <a:gd name="connsiteY1" fmla="*/ 26063 h 2440630"/>
              <a:gd name="connsiteX2" fmla="*/ 2072155 w 2185857"/>
              <a:gd name="connsiteY2" fmla="*/ 524151 h 2440630"/>
              <a:gd name="connsiteX3" fmla="*/ 2185857 w 2185857"/>
              <a:gd name="connsiteY3" fmla="*/ 723386 h 2440630"/>
              <a:gd name="connsiteX4" fmla="*/ 2185857 w 2185857"/>
              <a:gd name="connsiteY4" fmla="*/ 1719562 h 2440630"/>
              <a:gd name="connsiteX5" fmla="*/ 2072155 w 2185857"/>
              <a:gd name="connsiteY5" fmla="*/ 1916480 h 2440630"/>
              <a:gd name="connsiteX6" fmla="*/ 1206631 w 2185857"/>
              <a:gd name="connsiteY6" fmla="*/ 2414568 h 2440630"/>
              <a:gd name="connsiteX7" fmla="*/ 979227 w 2185857"/>
              <a:gd name="connsiteY7" fmla="*/ 2414568 h 2440630"/>
              <a:gd name="connsiteX8" fmla="*/ 113702 w 2185857"/>
              <a:gd name="connsiteY8" fmla="*/ 1916480 h 2440630"/>
              <a:gd name="connsiteX9" fmla="*/ 0 w 2185857"/>
              <a:gd name="connsiteY9" fmla="*/ 1719562 h 2440630"/>
              <a:gd name="connsiteX10" fmla="*/ 0 w 2185857"/>
              <a:gd name="connsiteY10" fmla="*/ 723386 h 2440630"/>
              <a:gd name="connsiteX11" fmla="*/ 113702 w 2185857"/>
              <a:gd name="connsiteY11" fmla="*/ 524151 h 2440630"/>
              <a:gd name="connsiteX12" fmla="*/ 979227 w 2185857"/>
              <a:gd name="connsiteY12" fmla="*/ 26063 h 2440630"/>
              <a:gd name="connsiteX13" fmla="*/ 1092059 w 2185857"/>
              <a:gd name="connsiteY13" fmla="*/ 0 h 244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85857" h="2440630">
                <a:moveTo>
                  <a:pt x="1092059" y="0"/>
                </a:moveTo>
                <a:cubicBezTo>
                  <a:pt x="1134116" y="0"/>
                  <a:pt x="1176465" y="8688"/>
                  <a:pt x="1206631" y="26063"/>
                </a:cubicBezTo>
                <a:cubicBezTo>
                  <a:pt x="2072155" y="524151"/>
                  <a:pt x="2072155" y="524151"/>
                  <a:pt x="2072155" y="524151"/>
                </a:cubicBezTo>
                <a:cubicBezTo>
                  <a:pt x="2130167" y="558901"/>
                  <a:pt x="2185857" y="653885"/>
                  <a:pt x="2185857" y="723386"/>
                </a:cubicBezTo>
                <a:cubicBezTo>
                  <a:pt x="2185857" y="1719562"/>
                  <a:pt x="2185857" y="1719562"/>
                  <a:pt x="2185857" y="1719562"/>
                </a:cubicBezTo>
                <a:cubicBezTo>
                  <a:pt x="2185857" y="1789063"/>
                  <a:pt x="2132487" y="1881730"/>
                  <a:pt x="2072155" y="1916480"/>
                </a:cubicBezTo>
                <a:cubicBezTo>
                  <a:pt x="1206631" y="2414568"/>
                  <a:pt x="1206631" y="2414568"/>
                  <a:pt x="1206631" y="2414568"/>
                </a:cubicBezTo>
                <a:cubicBezTo>
                  <a:pt x="1146299" y="2449318"/>
                  <a:pt x="1037238" y="2449318"/>
                  <a:pt x="979227" y="2414568"/>
                </a:cubicBezTo>
                <a:cubicBezTo>
                  <a:pt x="113702" y="1916480"/>
                  <a:pt x="113702" y="1916480"/>
                  <a:pt x="113702" y="1916480"/>
                </a:cubicBezTo>
                <a:cubicBezTo>
                  <a:pt x="53370" y="1881730"/>
                  <a:pt x="0" y="1789063"/>
                  <a:pt x="0" y="1719562"/>
                </a:cubicBezTo>
                <a:lnTo>
                  <a:pt x="0" y="723386"/>
                </a:lnTo>
                <a:cubicBezTo>
                  <a:pt x="0" y="653885"/>
                  <a:pt x="53370" y="558901"/>
                  <a:pt x="113702" y="524151"/>
                </a:cubicBezTo>
                <a:cubicBezTo>
                  <a:pt x="979227" y="26063"/>
                  <a:pt x="979227" y="26063"/>
                  <a:pt x="979227" y="26063"/>
                </a:cubicBezTo>
                <a:cubicBezTo>
                  <a:pt x="1008232" y="8688"/>
                  <a:pt x="1050001" y="0"/>
                  <a:pt x="10920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ABB7536A-B5FC-42A0-A148-8A4B54BF9A2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65876" y="3370978"/>
            <a:ext cx="1457238" cy="1627087"/>
          </a:xfrm>
          <a:custGeom>
            <a:avLst/>
            <a:gdLst>
              <a:gd name="connsiteX0" fmla="*/ 1092059 w 2185857"/>
              <a:gd name="connsiteY0" fmla="*/ 0 h 2440630"/>
              <a:gd name="connsiteX1" fmla="*/ 1206631 w 2185857"/>
              <a:gd name="connsiteY1" fmla="*/ 26063 h 2440630"/>
              <a:gd name="connsiteX2" fmla="*/ 2072155 w 2185857"/>
              <a:gd name="connsiteY2" fmla="*/ 524151 h 2440630"/>
              <a:gd name="connsiteX3" fmla="*/ 2185857 w 2185857"/>
              <a:gd name="connsiteY3" fmla="*/ 723386 h 2440630"/>
              <a:gd name="connsiteX4" fmla="*/ 2185857 w 2185857"/>
              <a:gd name="connsiteY4" fmla="*/ 1719562 h 2440630"/>
              <a:gd name="connsiteX5" fmla="*/ 2072155 w 2185857"/>
              <a:gd name="connsiteY5" fmla="*/ 1916480 h 2440630"/>
              <a:gd name="connsiteX6" fmla="*/ 1206631 w 2185857"/>
              <a:gd name="connsiteY6" fmla="*/ 2414568 h 2440630"/>
              <a:gd name="connsiteX7" fmla="*/ 979227 w 2185857"/>
              <a:gd name="connsiteY7" fmla="*/ 2414568 h 2440630"/>
              <a:gd name="connsiteX8" fmla="*/ 113702 w 2185857"/>
              <a:gd name="connsiteY8" fmla="*/ 1916480 h 2440630"/>
              <a:gd name="connsiteX9" fmla="*/ 0 w 2185857"/>
              <a:gd name="connsiteY9" fmla="*/ 1719562 h 2440630"/>
              <a:gd name="connsiteX10" fmla="*/ 0 w 2185857"/>
              <a:gd name="connsiteY10" fmla="*/ 723386 h 2440630"/>
              <a:gd name="connsiteX11" fmla="*/ 113702 w 2185857"/>
              <a:gd name="connsiteY11" fmla="*/ 524151 h 2440630"/>
              <a:gd name="connsiteX12" fmla="*/ 979227 w 2185857"/>
              <a:gd name="connsiteY12" fmla="*/ 26063 h 2440630"/>
              <a:gd name="connsiteX13" fmla="*/ 1092059 w 2185857"/>
              <a:gd name="connsiteY13" fmla="*/ 0 h 244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85857" h="2440630">
                <a:moveTo>
                  <a:pt x="1092059" y="0"/>
                </a:moveTo>
                <a:cubicBezTo>
                  <a:pt x="1134116" y="0"/>
                  <a:pt x="1176465" y="8688"/>
                  <a:pt x="1206631" y="26063"/>
                </a:cubicBezTo>
                <a:cubicBezTo>
                  <a:pt x="2072155" y="524151"/>
                  <a:pt x="2072155" y="524151"/>
                  <a:pt x="2072155" y="524151"/>
                </a:cubicBezTo>
                <a:cubicBezTo>
                  <a:pt x="2130167" y="558901"/>
                  <a:pt x="2185857" y="653885"/>
                  <a:pt x="2185857" y="723386"/>
                </a:cubicBezTo>
                <a:cubicBezTo>
                  <a:pt x="2185857" y="1719562"/>
                  <a:pt x="2185857" y="1719562"/>
                  <a:pt x="2185857" y="1719562"/>
                </a:cubicBezTo>
                <a:cubicBezTo>
                  <a:pt x="2185857" y="1789063"/>
                  <a:pt x="2132487" y="1881730"/>
                  <a:pt x="2072155" y="1916480"/>
                </a:cubicBezTo>
                <a:cubicBezTo>
                  <a:pt x="1206631" y="2414568"/>
                  <a:pt x="1206631" y="2414568"/>
                  <a:pt x="1206631" y="2414568"/>
                </a:cubicBezTo>
                <a:cubicBezTo>
                  <a:pt x="1146299" y="2449318"/>
                  <a:pt x="1037238" y="2449318"/>
                  <a:pt x="979227" y="2414568"/>
                </a:cubicBezTo>
                <a:cubicBezTo>
                  <a:pt x="113702" y="1916480"/>
                  <a:pt x="113702" y="1916480"/>
                  <a:pt x="113702" y="1916480"/>
                </a:cubicBezTo>
                <a:cubicBezTo>
                  <a:pt x="53370" y="1881730"/>
                  <a:pt x="0" y="1789063"/>
                  <a:pt x="0" y="1719562"/>
                </a:cubicBezTo>
                <a:lnTo>
                  <a:pt x="0" y="723386"/>
                </a:lnTo>
                <a:cubicBezTo>
                  <a:pt x="0" y="653885"/>
                  <a:pt x="53370" y="558901"/>
                  <a:pt x="113702" y="524151"/>
                </a:cubicBezTo>
                <a:cubicBezTo>
                  <a:pt x="979227" y="26063"/>
                  <a:pt x="979227" y="26063"/>
                  <a:pt x="979227" y="26063"/>
                </a:cubicBezTo>
                <a:cubicBezTo>
                  <a:pt x="1008232" y="8688"/>
                  <a:pt x="1050001" y="0"/>
                  <a:pt x="10920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D0327923-EE03-4036-9482-9E1F748B4BD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762865" y="3370978"/>
            <a:ext cx="1457238" cy="1627087"/>
          </a:xfrm>
          <a:custGeom>
            <a:avLst/>
            <a:gdLst>
              <a:gd name="connsiteX0" fmla="*/ 1092059 w 2185857"/>
              <a:gd name="connsiteY0" fmla="*/ 0 h 2440630"/>
              <a:gd name="connsiteX1" fmla="*/ 1206631 w 2185857"/>
              <a:gd name="connsiteY1" fmla="*/ 26063 h 2440630"/>
              <a:gd name="connsiteX2" fmla="*/ 2072155 w 2185857"/>
              <a:gd name="connsiteY2" fmla="*/ 524151 h 2440630"/>
              <a:gd name="connsiteX3" fmla="*/ 2185857 w 2185857"/>
              <a:gd name="connsiteY3" fmla="*/ 723386 h 2440630"/>
              <a:gd name="connsiteX4" fmla="*/ 2185857 w 2185857"/>
              <a:gd name="connsiteY4" fmla="*/ 1719562 h 2440630"/>
              <a:gd name="connsiteX5" fmla="*/ 2072155 w 2185857"/>
              <a:gd name="connsiteY5" fmla="*/ 1916480 h 2440630"/>
              <a:gd name="connsiteX6" fmla="*/ 1206631 w 2185857"/>
              <a:gd name="connsiteY6" fmla="*/ 2414568 h 2440630"/>
              <a:gd name="connsiteX7" fmla="*/ 979227 w 2185857"/>
              <a:gd name="connsiteY7" fmla="*/ 2414568 h 2440630"/>
              <a:gd name="connsiteX8" fmla="*/ 113702 w 2185857"/>
              <a:gd name="connsiteY8" fmla="*/ 1916480 h 2440630"/>
              <a:gd name="connsiteX9" fmla="*/ 0 w 2185857"/>
              <a:gd name="connsiteY9" fmla="*/ 1719562 h 2440630"/>
              <a:gd name="connsiteX10" fmla="*/ 0 w 2185857"/>
              <a:gd name="connsiteY10" fmla="*/ 723386 h 2440630"/>
              <a:gd name="connsiteX11" fmla="*/ 113702 w 2185857"/>
              <a:gd name="connsiteY11" fmla="*/ 524151 h 2440630"/>
              <a:gd name="connsiteX12" fmla="*/ 979227 w 2185857"/>
              <a:gd name="connsiteY12" fmla="*/ 26063 h 2440630"/>
              <a:gd name="connsiteX13" fmla="*/ 1092059 w 2185857"/>
              <a:gd name="connsiteY13" fmla="*/ 0 h 2440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185857" h="2440630">
                <a:moveTo>
                  <a:pt x="1092059" y="0"/>
                </a:moveTo>
                <a:cubicBezTo>
                  <a:pt x="1134116" y="0"/>
                  <a:pt x="1176465" y="8688"/>
                  <a:pt x="1206631" y="26063"/>
                </a:cubicBezTo>
                <a:cubicBezTo>
                  <a:pt x="2072155" y="524151"/>
                  <a:pt x="2072155" y="524151"/>
                  <a:pt x="2072155" y="524151"/>
                </a:cubicBezTo>
                <a:cubicBezTo>
                  <a:pt x="2130167" y="558901"/>
                  <a:pt x="2185857" y="653885"/>
                  <a:pt x="2185857" y="723386"/>
                </a:cubicBezTo>
                <a:cubicBezTo>
                  <a:pt x="2185857" y="1719562"/>
                  <a:pt x="2185857" y="1719562"/>
                  <a:pt x="2185857" y="1719562"/>
                </a:cubicBezTo>
                <a:cubicBezTo>
                  <a:pt x="2185857" y="1789063"/>
                  <a:pt x="2132487" y="1881730"/>
                  <a:pt x="2072155" y="1916480"/>
                </a:cubicBezTo>
                <a:cubicBezTo>
                  <a:pt x="1206631" y="2414568"/>
                  <a:pt x="1206631" y="2414568"/>
                  <a:pt x="1206631" y="2414568"/>
                </a:cubicBezTo>
                <a:cubicBezTo>
                  <a:pt x="1146299" y="2449318"/>
                  <a:pt x="1037238" y="2449318"/>
                  <a:pt x="979227" y="2414568"/>
                </a:cubicBezTo>
                <a:cubicBezTo>
                  <a:pt x="113702" y="1916480"/>
                  <a:pt x="113702" y="1916480"/>
                  <a:pt x="113702" y="1916480"/>
                </a:cubicBezTo>
                <a:cubicBezTo>
                  <a:pt x="53370" y="1881730"/>
                  <a:pt x="0" y="1789063"/>
                  <a:pt x="0" y="1719562"/>
                </a:cubicBezTo>
                <a:lnTo>
                  <a:pt x="0" y="723386"/>
                </a:lnTo>
                <a:cubicBezTo>
                  <a:pt x="0" y="653885"/>
                  <a:pt x="53370" y="558901"/>
                  <a:pt x="113702" y="524151"/>
                </a:cubicBezTo>
                <a:cubicBezTo>
                  <a:pt x="979227" y="26063"/>
                  <a:pt x="979227" y="26063"/>
                  <a:pt x="979227" y="26063"/>
                </a:cubicBezTo>
                <a:cubicBezTo>
                  <a:pt x="1008232" y="8688"/>
                  <a:pt x="1050001" y="0"/>
                  <a:pt x="10920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B459A95-5C1E-4346-AE96-4A64D31D15A5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003820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6FF3977-744E-45F4-9425-BA26DBC7A9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6167" y="1070897"/>
            <a:ext cx="4716207" cy="4716207"/>
          </a:xfrm>
          <a:custGeom>
            <a:avLst/>
            <a:gdLst>
              <a:gd name="connsiteX0" fmla="*/ 3537155 w 7074310"/>
              <a:gd name="connsiteY0" fmla="*/ 2000584 h 7074310"/>
              <a:gd name="connsiteX1" fmla="*/ 2000584 w 7074310"/>
              <a:gd name="connsiteY1" fmla="*/ 3537155 h 7074310"/>
              <a:gd name="connsiteX2" fmla="*/ 3537155 w 7074310"/>
              <a:gd name="connsiteY2" fmla="*/ 5073726 h 7074310"/>
              <a:gd name="connsiteX3" fmla="*/ 5073726 w 7074310"/>
              <a:gd name="connsiteY3" fmla="*/ 3537155 h 7074310"/>
              <a:gd name="connsiteX4" fmla="*/ 3537155 w 7074310"/>
              <a:gd name="connsiteY4" fmla="*/ 2000584 h 7074310"/>
              <a:gd name="connsiteX5" fmla="*/ 3537155 w 7074310"/>
              <a:gd name="connsiteY5" fmla="*/ 0 h 7074310"/>
              <a:gd name="connsiteX6" fmla="*/ 7074310 w 7074310"/>
              <a:gd name="connsiteY6" fmla="*/ 3537155 h 7074310"/>
              <a:gd name="connsiteX7" fmla="*/ 3537155 w 7074310"/>
              <a:gd name="connsiteY7" fmla="*/ 7074310 h 7074310"/>
              <a:gd name="connsiteX8" fmla="*/ 0 w 7074310"/>
              <a:gd name="connsiteY8" fmla="*/ 3537155 h 7074310"/>
              <a:gd name="connsiteX9" fmla="*/ 3537155 w 7074310"/>
              <a:gd name="connsiteY9" fmla="*/ 0 h 7074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74310" h="7074310">
                <a:moveTo>
                  <a:pt x="3537155" y="2000584"/>
                </a:moveTo>
                <a:cubicBezTo>
                  <a:pt x="2688531" y="2000584"/>
                  <a:pt x="2000584" y="2688531"/>
                  <a:pt x="2000584" y="3537155"/>
                </a:cubicBezTo>
                <a:cubicBezTo>
                  <a:pt x="2000584" y="4385780"/>
                  <a:pt x="2688531" y="5073726"/>
                  <a:pt x="3537155" y="5073726"/>
                </a:cubicBezTo>
                <a:cubicBezTo>
                  <a:pt x="4385780" y="5073726"/>
                  <a:pt x="5073726" y="4385780"/>
                  <a:pt x="5073726" y="3537155"/>
                </a:cubicBezTo>
                <a:cubicBezTo>
                  <a:pt x="5073726" y="2688531"/>
                  <a:pt x="4385780" y="2000584"/>
                  <a:pt x="3537155" y="2000584"/>
                </a:cubicBezTo>
                <a:close/>
                <a:moveTo>
                  <a:pt x="3537155" y="0"/>
                </a:moveTo>
                <a:cubicBezTo>
                  <a:pt x="5490672" y="0"/>
                  <a:pt x="7074310" y="1583639"/>
                  <a:pt x="7074310" y="3537155"/>
                </a:cubicBezTo>
                <a:cubicBezTo>
                  <a:pt x="7074310" y="5490671"/>
                  <a:pt x="5490672" y="7074310"/>
                  <a:pt x="3537155" y="7074310"/>
                </a:cubicBezTo>
                <a:cubicBezTo>
                  <a:pt x="1583639" y="7074310"/>
                  <a:pt x="0" y="5490671"/>
                  <a:pt x="0" y="3537155"/>
                </a:cubicBezTo>
                <a:cubicBezTo>
                  <a:pt x="0" y="1583639"/>
                  <a:pt x="1583639" y="0"/>
                  <a:pt x="353715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FE90F3-5DC5-4149-9B7E-54F0909C39E6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150624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5243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B06CB9A-42FF-4034-8EAB-1CEDB31B9E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2465" y="1178517"/>
            <a:ext cx="5010335" cy="4500967"/>
          </a:xfrm>
          <a:custGeom>
            <a:avLst/>
            <a:gdLst>
              <a:gd name="connsiteX0" fmla="*/ 1519205 w 7515503"/>
              <a:gd name="connsiteY0" fmla="*/ 207 h 6751450"/>
              <a:gd name="connsiteX1" fmla="*/ 3976980 w 7515503"/>
              <a:gd name="connsiteY1" fmla="*/ 1048168 h 6751450"/>
              <a:gd name="connsiteX2" fmla="*/ 5257978 w 7515503"/>
              <a:gd name="connsiteY2" fmla="*/ 995945 h 6751450"/>
              <a:gd name="connsiteX3" fmla="*/ 6918329 w 7515503"/>
              <a:gd name="connsiteY3" fmla="*/ 1100390 h 6751450"/>
              <a:gd name="connsiteX4" fmla="*/ 7182226 w 7515503"/>
              <a:gd name="connsiteY4" fmla="*/ 1716070 h 6751450"/>
              <a:gd name="connsiteX5" fmla="*/ 7509346 w 7515503"/>
              <a:gd name="connsiteY5" fmla="*/ 2048647 h 6751450"/>
              <a:gd name="connsiteX6" fmla="*/ 7487356 w 7515503"/>
              <a:gd name="connsiteY6" fmla="*/ 2048647 h 6751450"/>
              <a:gd name="connsiteX7" fmla="*/ 7267442 w 7515503"/>
              <a:gd name="connsiteY7" fmla="*/ 1966190 h 6751450"/>
              <a:gd name="connsiteX8" fmla="*/ 6956813 w 7515503"/>
              <a:gd name="connsiteY8" fmla="*/ 1858996 h 6751450"/>
              <a:gd name="connsiteX9" fmla="*/ 6332808 w 7515503"/>
              <a:gd name="connsiteY9" fmla="*/ 2139350 h 6751450"/>
              <a:gd name="connsiteX10" fmla="*/ 6327309 w 7515503"/>
              <a:gd name="connsiteY10" fmla="*/ 2103618 h 6751450"/>
              <a:gd name="connsiteX11" fmla="*/ 6242093 w 7515503"/>
              <a:gd name="connsiteY11" fmla="*/ 2202567 h 6751450"/>
              <a:gd name="connsiteX12" fmla="*/ 6236595 w 7515503"/>
              <a:gd name="connsiteY12" fmla="*/ 2164087 h 6751450"/>
              <a:gd name="connsiteX13" fmla="*/ 6173370 w 7515503"/>
              <a:gd name="connsiteY13" fmla="*/ 2263036 h 6751450"/>
              <a:gd name="connsiteX14" fmla="*/ 6173370 w 7515503"/>
              <a:gd name="connsiteY14" fmla="*/ 2202567 h 6751450"/>
              <a:gd name="connsiteX15" fmla="*/ 6016682 w 7515503"/>
              <a:gd name="connsiteY15" fmla="*/ 2587366 h 6751450"/>
              <a:gd name="connsiteX16" fmla="*/ 5901227 w 7515503"/>
              <a:gd name="connsiteY16" fmla="*/ 2966669 h 6751450"/>
              <a:gd name="connsiteX17" fmla="*/ 5810512 w 7515503"/>
              <a:gd name="connsiteY17" fmla="*/ 3241527 h 6751450"/>
              <a:gd name="connsiteX18" fmla="*/ 6151379 w 7515503"/>
              <a:gd name="connsiteY18" fmla="*/ 3271761 h 6751450"/>
              <a:gd name="connsiteX19" fmla="*/ 6266833 w 7515503"/>
              <a:gd name="connsiteY19" fmla="*/ 3431178 h 6751450"/>
              <a:gd name="connsiteX20" fmla="*/ 6341054 w 7515503"/>
              <a:gd name="connsiteY20" fmla="*/ 3565857 h 6751450"/>
              <a:gd name="connsiteX21" fmla="*/ 6431769 w 7515503"/>
              <a:gd name="connsiteY21" fmla="*/ 3686795 h 6751450"/>
              <a:gd name="connsiteX22" fmla="*/ 6486747 w 7515503"/>
              <a:gd name="connsiteY22" fmla="*/ 3884692 h 6751450"/>
              <a:gd name="connsiteX23" fmla="*/ 6547224 w 7515503"/>
              <a:gd name="connsiteY23" fmla="*/ 4203526 h 6751450"/>
              <a:gd name="connsiteX24" fmla="*/ 6448263 w 7515503"/>
              <a:gd name="connsiteY24" fmla="*/ 4066097 h 6751450"/>
              <a:gd name="connsiteX25" fmla="*/ 6401530 w 7515503"/>
              <a:gd name="connsiteY25" fmla="*/ 4143058 h 6751450"/>
              <a:gd name="connsiteX26" fmla="*/ 6297072 w 7515503"/>
              <a:gd name="connsiteY26" fmla="*/ 3901183 h 6751450"/>
              <a:gd name="connsiteX27" fmla="*/ 6060665 w 7515503"/>
              <a:gd name="connsiteY27" fmla="*/ 3802235 h 6751450"/>
              <a:gd name="connsiteX28" fmla="*/ 6022179 w 7515503"/>
              <a:gd name="connsiteY28" fmla="*/ 4134811 h 6751450"/>
              <a:gd name="connsiteX29" fmla="*/ 5901227 w 7515503"/>
              <a:gd name="connsiteY29" fmla="*/ 4332708 h 6751450"/>
              <a:gd name="connsiteX30" fmla="*/ 5931465 w 7515503"/>
              <a:gd name="connsiteY30" fmla="*/ 3969898 h 6751450"/>
              <a:gd name="connsiteX31" fmla="*/ 5848997 w 7515503"/>
              <a:gd name="connsiteY31" fmla="*/ 3923172 h 6751450"/>
              <a:gd name="connsiteX32" fmla="*/ 5857244 w 7515503"/>
              <a:gd name="connsiteY32" fmla="*/ 4096331 h 6751450"/>
              <a:gd name="connsiteX33" fmla="*/ 5780274 w 7515503"/>
              <a:gd name="connsiteY33" fmla="*/ 3824223 h 6751450"/>
              <a:gd name="connsiteX34" fmla="*/ 5392676 w 7515503"/>
              <a:gd name="connsiteY34" fmla="*/ 4035863 h 6751450"/>
              <a:gd name="connsiteX35" fmla="*/ 5076550 w 7515503"/>
              <a:gd name="connsiteY35" fmla="*/ 4393177 h 6751450"/>
              <a:gd name="connsiteX36" fmla="*/ 5082047 w 7515503"/>
              <a:gd name="connsiteY36" fmla="*/ 4302474 h 6751450"/>
              <a:gd name="connsiteX37" fmla="*/ 4961095 w 7515503"/>
              <a:gd name="connsiteY37" fmla="*/ 4423411 h 6751450"/>
              <a:gd name="connsiteX38" fmla="*/ 4939103 w 7515503"/>
              <a:gd name="connsiteY38" fmla="*/ 4332708 h 6751450"/>
              <a:gd name="connsiteX39" fmla="*/ 4900618 w 7515503"/>
              <a:gd name="connsiteY39" fmla="*/ 4384931 h 6751450"/>
              <a:gd name="connsiteX40" fmla="*/ 4922610 w 7515503"/>
              <a:gd name="connsiteY40" fmla="*/ 4832949 h 6751450"/>
              <a:gd name="connsiteX41" fmla="*/ 4930857 w 7515503"/>
              <a:gd name="connsiteY41" fmla="*/ 5212250 h 6751450"/>
              <a:gd name="connsiteX42" fmla="*/ 4908865 w 7515503"/>
              <a:gd name="connsiteY42" fmla="*/ 5531085 h 6751450"/>
              <a:gd name="connsiteX43" fmla="*/ 5076550 w 7515503"/>
              <a:gd name="connsiteY43" fmla="*/ 6078050 h 6751450"/>
              <a:gd name="connsiteX44" fmla="*/ 5249732 w 7515503"/>
              <a:gd name="connsiteY44" fmla="*/ 6751450 h 6751450"/>
              <a:gd name="connsiteX45" fmla="*/ 4991333 w 7515503"/>
              <a:gd name="connsiteY45" fmla="*/ 6495833 h 6751450"/>
              <a:gd name="connsiteX46" fmla="*/ 4741181 w 7515503"/>
              <a:gd name="connsiteY46" fmla="*/ 5957114 h 6751450"/>
              <a:gd name="connsiteX47" fmla="*/ 4611981 w 7515503"/>
              <a:gd name="connsiteY47" fmla="*/ 5547576 h 6751450"/>
              <a:gd name="connsiteX48" fmla="*/ 4529514 w 7515503"/>
              <a:gd name="connsiteY48" fmla="*/ 5258977 h 6751450"/>
              <a:gd name="connsiteX49" fmla="*/ 4240877 w 7515503"/>
              <a:gd name="connsiteY49" fmla="*/ 4461891 h 6751450"/>
              <a:gd name="connsiteX50" fmla="*/ 4196894 w 7515503"/>
              <a:gd name="connsiteY50" fmla="*/ 4538851 h 6751450"/>
              <a:gd name="connsiteX51" fmla="*/ 4150162 w 7515503"/>
              <a:gd name="connsiteY51" fmla="*/ 4409669 h 6751450"/>
              <a:gd name="connsiteX52" fmla="*/ 4081439 w 7515503"/>
              <a:gd name="connsiteY52" fmla="*/ 4445400 h 6751450"/>
              <a:gd name="connsiteX53" fmla="*/ 4103430 w 7515503"/>
              <a:gd name="connsiteY53" fmla="*/ 4294228 h 6751450"/>
              <a:gd name="connsiteX54" fmla="*/ 4042953 w 7515503"/>
              <a:gd name="connsiteY54" fmla="*/ 4349201 h 6751450"/>
              <a:gd name="connsiteX55" fmla="*/ 4111677 w 7515503"/>
              <a:gd name="connsiteY55" fmla="*/ 4195280 h 6751450"/>
              <a:gd name="connsiteX56" fmla="*/ 4081439 w 7515503"/>
              <a:gd name="connsiteY56" fmla="*/ 4030366 h 6751450"/>
              <a:gd name="connsiteX57" fmla="*/ 3990724 w 7515503"/>
              <a:gd name="connsiteY57" fmla="*/ 3620829 h 6751450"/>
              <a:gd name="connsiteX58" fmla="*/ 3287000 w 7515503"/>
              <a:gd name="connsiteY58" fmla="*/ 3892938 h 6751450"/>
              <a:gd name="connsiteX59" fmla="*/ 3232022 w 7515503"/>
              <a:gd name="connsiteY59" fmla="*/ 3832469 h 6751450"/>
              <a:gd name="connsiteX60" fmla="*/ 3141307 w 7515503"/>
              <a:gd name="connsiteY60" fmla="*/ 3824223 h 6751450"/>
              <a:gd name="connsiteX61" fmla="*/ 2852671 w 7515503"/>
              <a:gd name="connsiteY61" fmla="*/ 3810480 h 6751450"/>
              <a:gd name="connsiteX62" fmla="*/ 2709727 w 7515503"/>
              <a:gd name="connsiteY62" fmla="*/ 3711532 h 6751450"/>
              <a:gd name="connsiteX63" fmla="*/ 2550289 w 7515503"/>
              <a:gd name="connsiteY63" fmla="*/ 3574103 h 6751450"/>
              <a:gd name="connsiteX64" fmla="*/ 2377107 w 7515503"/>
              <a:gd name="connsiteY64" fmla="*/ 3543869 h 6751450"/>
              <a:gd name="connsiteX65" fmla="*/ 2330375 w 7515503"/>
              <a:gd name="connsiteY65" fmla="*/ 3475154 h 6751450"/>
              <a:gd name="connsiteX66" fmla="*/ 2019747 w 7515503"/>
              <a:gd name="connsiteY66" fmla="*/ 3241527 h 6751450"/>
              <a:gd name="connsiteX67" fmla="*/ 1769595 w 7515503"/>
              <a:gd name="connsiteY67" fmla="*/ 2983161 h 6751450"/>
              <a:gd name="connsiteX68" fmla="*/ 1511195 w 7515503"/>
              <a:gd name="connsiteY68" fmla="*/ 2892459 h 6751450"/>
              <a:gd name="connsiteX69" fmla="*/ 1156584 w 7515503"/>
              <a:gd name="connsiteY69" fmla="*/ 2777018 h 6751450"/>
              <a:gd name="connsiteX70" fmla="*/ 1071367 w 7515503"/>
              <a:gd name="connsiteY70" fmla="*/ 2565378 h 6751450"/>
              <a:gd name="connsiteX71" fmla="*/ 898185 w 7515503"/>
              <a:gd name="connsiteY71" fmla="*/ 2337247 h 6751450"/>
              <a:gd name="connsiteX72" fmla="*/ 812969 w 7515503"/>
              <a:gd name="connsiteY72" fmla="*/ 1979933 h 6751450"/>
              <a:gd name="connsiteX73" fmla="*/ 260435 w 7515503"/>
              <a:gd name="connsiteY73" fmla="*/ 1935956 h 6751450"/>
              <a:gd name="connsiteX74" fmla="*/ 191712 w 7515503"/>
              <a:gd name="connsiteY74" fmla="*/ 1768293 h 6751450"/>
              <a:gd name="connsiteX75" fmla="*/ 867947 w 7515503"/>
              <a:gd name="connsiteY75" fmla="*/ 1548408 h 6751450"/>
              <a:gd name="connsiteX76" fmla="*/ 2036 w 7515503"/>
              <a:gd name="connsiteY76" fmla="*/ 1375247 h 6751450"/>
              <a:gd name="connsiteX77" fmla="*/ 920177 w 7515503"/>
              <a:gd name="connsiteY77" fmla="*/ 1155362 h 6751450"/>
              <a:gd name="connsiteX78" fmla="*/ 2036 w 7515503"/>
              <a:gd name="connsiteY78" fmla="*/ 781556 h 6751450"/>
              <a:gd name="connsiteX79" fmla="*/ 997147 w 7515503"/>
              <a:gd name="connsiteY79" fmla="*/ 767813 h 6751450"/>
              <a:gd name="connsiteX80" fmla="*/ 221950 w 7515503"/>
              <a:gd name="connsiteY80" fmla="*/ 281317 h 6751450"/>
              <a:gd name="connsiteX81" fmla="*/ 2407345 w 7515503"/>
              <a:gd name="connsiteY81" fmla="*/ 638630 h 6751450"/>
              <a:gd name="connsiteX82" fmla="*/ 1511195 w 7515503"/>
              <a:gd name="connsiteY82" fmla="*/ 963 h 6751450"/>
              <a:gd name="connsiteX83" fmla="*/ 1519205 w 7515503"/>
              <a:gd name="connsiteY83" fmla="*/ 207 h 675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7515503" h="6751450">
                <a:moveTo>
                  <a:pt x="1519205" y="207"/>
                </a:moveTo>
                <a:cubicBezTo>
                  <a:pt x="1654494" y="13551"/>
                  <a:pt x="3388453" y="672730"/>
                  <a:pt x="3976980" y="1048168"/>
                </a:cubicBezTo>
                <a:cubicBezTo>
                  <a:pt x="4589990" y="1443961"/>
                  <a:pt x="4611981" y="1314779"/>
                  <a:pt x="5257978" y="995945"/>
                </a:cubicBezTo>
                <a:cubicBezTo>
                  <a:pt x="5901227" y="677111"/>
                  <a:pt x="6538978" y="858517"/>
                  <a:pt x="6918329" y="1100390"/>
                </a:cubicBezTo>
                <a:cubicBezTo>
                  <a:pt x="7297680" y="1350510"/>
                  <a:pt x="7182226" y="1716070"/>
                  <a:pt x="7182226" y="1716070"/>
                </a:cubicBezTo>
                <a:cubicBezTo>
                  <a:pt x="7418632" y="1875488"/>
                  <a:pt x="7509346" y="2048647"/>
                  <a:pt x="7509346" y="2048647"/>
                </a:cubicBezTo>
                <a:cubicBezTo>
                  <a:pt x="7531338" y="2078881"/>
                  <a:pt x="7487356" y="2048647"/>
                  <a:pt x="7487356" y="2048647"/>
                </a:cubicBezTo>
                <a:cubicBezTo>
                  <a:pt x="7448870" y="2018412"/>
                  <a:pt x="7333416" y="1996424"/>
                  <a:pt x="7267442" y="1966190"/>
                </a:cubicBezTo>
                <a:cubicBezTo>
                  <a:pt x="7168480" y="1935956"/>
                  <a:pt x="7053026" y="1883733"/>
                  <a:pt x="6956813" y="1858996"/>
                </a:cubicBezTo>
                <a:cubicBezTo>
                  <a:pt x="6673674" y="1823264"/>
                  <a:pt x="6547224" y="2004670"/>
                  <a:pt x="6332808" y="2139350"/>
                </a:cubicBezTo>
                <a:cubicBezTo>
                  <a:pt x="6327309" y="2125607"/>
                  <a:pt x="6327309" y="2109116"/>
                  <a:pt x="6327309" y="2103618"/>
                </a:cubicBezTo>
                <a:cubicBezTo>
                  <a:pt x="6297072" y="2125607"/>
                  <a:pt x="6272331" y="2169584"/>
                  <a:pt x="6242093" y="2202567"/>
                </a:cubicBezTo>
                <a:cubicBezTo>
                  <a:pt x="6242093" y="2186076"/>
                  <a:pt x="6242093" y="2177830"/>
                  <a:pt x="6236595" y="2164087"/>
                </a:cubicBezTo>
                <a:cubicBezTo>
                  <a:pt x="6228348" y="2194321"/>
                  <a:pt x="6198110" y="2238299"/>
                  <a:pt x="6173370" y="2263036"/>
                </a:cubicBezTo>
                <a:cubicBezTo>
                  <a:pt x="6173370" y="2246544"/>
                  <a:pt x="6173370" y="2216310"/>
                  <a:pt x="6173370" y="2202567"/>
                </a:cubicBezTo>
                <a:cubicBezTo>
                  <a:pt x="6068911" y="2307013"/>
                  <a:pt x="6060665" y="2452687"/>
                  <a:pt x="6016682" y="2587366"/>
                </a:cubicBezTo>
                <a:cubicBezTo>
                  <a:pt x="5969950" y="2716549"/>
                  <a:pt x="5939711" y="2837486"/>
                  <a:pt x="5901227" y="2966669"/>
                </a:cubicBezTo>
                <a:cubicBezTo>
                  <a:pt x="5870989" y="3057372"/>
                  <a:pt x="5827006" y="3148075"/>
                  <a:pt x="5810512" y="3241527"/>
                </a:cubicBezTo>
                <a:cubicBezTo>
                  <a:pt x="5901227" y="3225035"/>
                  <a:pt x="6099149" y="3203046"/>
                  <a:pt x="6151379" y="3271761"/>
                </a:cubicBezTo>
                <a:cubicBezTo>
                  <a:pt x="6198110" y="3315738"/>
                  <a:pt x="6220102" y="3376206"/>
                  <a:pt x="6266833" y="3431178"/>
                </a:cubicBezTo>
                <a:cubicBezTo>
                  <a:pt x="6310816" y="3483400"/>
                  <a:pt x="6327309" y="3505389"/>
                  <a:pt x="6341054" y="3565857"/>
                </a:cubicBezTo>
                <a:cubicBezTo>
                  <a:pt x="6357548" y="3664806"/>
                  <a:pt x="6371292" y="3626326"/>
                  <a:pt x="6431769" y="3686795"/>
                </a:cubicBezTo>
                <a:cubicBezTo>
                  <a:pt x="6486747" y="3741766"/>
                  <a:pt x="6462007" y="3824223"/>
                  <a:pt x="6486747" y="3884692"/>
                </a:cubicBezTo>
                <a:cubicBezTo>
                  <a:pt x="6516985" y="3969898"/>
                  <a:pt x="6621445" y="4121069"/>
                  <a:pt x="6547224" y="4203526"/>
                </a:cubicBezTo>
                <a:cubicBezTo>
                  <a:pt x="6547224" y="4134811"/>
                  <a:pt x="6522484" y="4052355"/>
                  <a:pt x="6448263" y="4066097"/>
                </a:cubicBezTo>
                <a:cubicBezTo>
                  <a:pt x="6440016" y="4096331"/>
                  <a:pt x="6423523" y="4121069"/>
                  <a:pt x="6401530" y="4143058"/>
                </a:cubicBezTo>
                <a:cubicBezTo>
                  <a:pt x="6431769" y="4035863"/>
                  <a:pt x="6363046" y="3969898"/>
                  <a:pt x="6297072" y="3901183"/>
                </a:cubicBezTo>
                <a:cubicBezTo>
                  <a:pt x="6228348" y="3840715"/>
                  <a:pt x="6112893" y="3686795"/>
                  <a:pt x="6060665" y="3802235"/>
                </a:cubicBezTo>
                <a:cubicBezTo>
                  <a:pt x="6008434" y="3892938"/>
                  <a:pt x="6077158" y="4044109"/>
                  <a:pt x="6022179" y="4134811"/>
                </a:cubicBezTo>
                <a:cubicBezTo>
                  <a:pt x="5983694" y="4211772"/>
                  <a:pt x="5832503" y="4195280"/>
                  <a:pt x="5901227" y="4332708"/>
                </a:cubicBezTo>
                <a:cubicBezTo>
                  <a:pt x="5780274" y="4220018"/>
                  <a:pt x="5917721" y="4090835"/>
                  <a:pt x="5931465" y="3969898"/>
                </a:cubicBezTo>
                <a:cubicBezTo>
                  <a:pt x="5939711" y="3876446"/>
                  <a:pt x="5901227" y="3840715"/>
                  <a:pt x="5848997" y="3923172"/>
                </a:cubicBezTo>
                <a:cubicBezTo>
                  <a:pt x="5818759" y="3983641"/>
                  <a:pt x="5840750" y="4044109"/>
                  <a:pt x="5857244" y="4096331"/>
                </a:cubicBezTo>
                <a:cubicBezTo>
                  <a:pt x="5758283" y="4060600"/>
                  <a:pt x="5750035" y="3914926"/>
                  <a:pt x="5780274" y="3824223"/>
                </a:cubicBezTo>
                <a:cubicBezTo>
                  <a:pt x="5673066" y="3824223"/>
                  <a:pt x="5477892" y="3975395"/>
                  <a:pt x="5392676" y="4035863"/>
                </a:cubicBezTo>
                <a:cubicBezTo>
                  <a:pt x="5271722" y="4121069"/>
                  <a:pt x="5211247" y="4349201"/>
                  <a:pt x="5076550" y="4393177"/>
                </a:cubicBezTo>
                <a:cubicBezTo>
                  <a:pt x="5082047" y="4362943"/>
                  <a:pt x="5082047" y="4332708"/>
                  <a:pt x="5082047" y="4302474"/>
                </a:cubicBezTo>
                <a:cubicBezTo>
                  <a:pt x="5043562" y="4349201"/>
                  <a:pt x="5013324" y="4409669"/>
                  <a:pt x="4961095" y="4423411"/>
                </a:cubicBezTo>
                <a:cubicBezTo>
                  <a:pt x="4952848" y="4393177"/>
                  <a:pt x="4947350" y="4362943"/>
                  <a:pt x="4939103" y="4332708"/>
                </a:cubicBezTo>
                <a:cubicBezTo>
                  <a:pt x="4922610" y="4349201"/>
                  <a:pt x="4917112" y="4362943"/>
                  <a:pt x="4900618" y="4384931"/>
                </a:cubicBezTo>
                <a:cubicBezTo>
                  <a:pt x="4818151" y="4475634"/>
                  <a:pt x="4908865" y="4712012"/>
                  <a:pt x="4922610" y="4832949"/>
                </a:cubicBezTo>
                <a:cubicBezTo>
                  <a:pt x="4947350" y="4962131"/>
                  <a:pt x="4952848" y="5083068"/>
                  <a:pt x="4930857" y="5212250"/>
                </a:cubicBezTo>
                <a:cubicBezTo>
                  <a:pt x="4917112" y="5319445"/>
                  <a:pt x="4892371" y="5418394"/>
                  <a:pt x="4908865" y="5531085"/>
                </a:cubicBezTo>
                <a:cubicBezTo>
                  <a:pt x="4922610" y="5720737"/>
                  <a:pt x="5007826" y="5902141"/>
                  <a:pt x="5076550" y="6078050"/>
                </a:cubicBezTo>
                <a:cubicBezTo>
                  <a:pt x="5150771" y="6267702"/>
                  <a:pt x="5279970" y="6539811"/>
                  <a:pt x="5249732" y="6751450"/>
                </a:cubicBezTo>
                <a:cubicBezTo>
                  <a:pt x="5142523" y="6707473"/>
                  <a:pt x="5060056" y="6578290"/>
                  <a:pt x="4991333" y="6495833"/>
                </a:cubicBezTo>
                <a:cubicBezTo>
                  <a:pt x="4878627" y="6328170"/>
                  <a:pt x="4809903" y="6146764"/>
                  <a:pt x="4741181" y="5957114"/>
                </a:cubicBezTo>
                <a:cubicBezTo>
                  <a:pt x="4688952" y="5819685"/>
                  <a:pt x="4642220" y="5682257"/>
                  <a:pt x="4611981" y="5547576"/>
                </a:cubicBezTo>
                <a:cubicBezTo>
                  <a:pt x="4589990" y="5448628"/>
                  <a:pt x="4559752" y="5357925"/>
                  <a:pt x="4529514" y="5258977"/>
                </a:cubicBezTo>
                <a:cubicBezTo>
                  <a:pt x="4430552" y="5000612"/>
                  <a:pt x="4232629" y="4758737"/>
                  <a:pt x="4240877" y="4461891"/>
                </a:cubicBezTo>
                <a:cubicBezTo>
                  <a:pt x="4210639" y="4470137"/>
                  <a:pt x="4196894" y="4505869"/>
                  <a:pt x="4196894" y="4538851"/>
                </a:cubicBezTo>
                <a:cubicBezTo>
                  <a:pt x="4150162" y="4505869"/>
                  <a:pt x="4158408" y="4461891"/>
                  <a:pt x="4150162" y="4409669"/>
                </a:cubicBezTo>
                <a:cubicBezTo>
                  <a:pt x="4128171" y="4439903"/>
                  <a:pt x="4111677" y="4439903"/>
                  <a:pt x="4081439" y="4445400"/>
                </a:cubicBezTo>
                <a:cubicBezTo>
                  <a:pt x="4097932" y="4393177"/>
                  <a:pt x="4111677" y="4349201"/>
                  <a:pt x="4103430" y="4294228"/>
                </a:cubicBezTo>
                <a:cubicBezTo>
                  <a:pt x="4081439" y="4316217"/>
                  <a:pt x="4059447" y="4332708"/>
                  <a:pt x="4042953" y="4349201"/>
                </a:cubicBezTo>
                <a:cubicBezTo>
                  <a:pt x="4051201" y="4294228"/>
                  <a:pt x="4103430" y="4250252"/>
                  <a:pt x="4111677" y="4195280"/>
                </a:cubicBezTo>
                <a:cubicBezTo>
                  <a:pt x="4119924" y="4134811"/>
                  <a:pt x="4097932" y="4082589"/>
                  <a:pt x="4081439" y="4030366"/>
                </a:cubicBezTo>
                <a:cubicBezTo>
                  <a:pt x="4051201" y="3901183"/>
                  <a:pt x="4067694" y="3741766"/>
                  <a:pt x="3990724" y="3620829"/>
                </a:cubicBezTo>
                <a:cubicBezTo>
                  <a:pt x="3847781" y="3824223"/>
                  <a:pt x="3528905" y="4121069"/>
                  <a:pt x="3287000" y="3892938"/>
                </a:cubicBezTo>
                <a:cubicBezTo>
                  <a:pt x="3256762" y="3870949"/>
                  <a:pt x="3270507" y="3854458"/>
                  <a:pt x="3232022" y="3832469"/>
                </a:cubicBezTo>
                <a:cubicBezTo>
                  <a:pt x="3201783" y="3815978"/>
                  <a:pt x="3171546" y="3832469"/>
                  <a:pt x="3141307" y="3824223"/>
                </a:cubicBezTo>
                <a:cubicBezTo>
                  <a:pt x="3042346" y="3815978"/>
                  <a:pt x="2946134" y="3832469"/>
                  <a:pt x="2852671" y="3810480"/>
                </a:cubicBezTo>
                <a:cubicBezTo>
                  <a:pt x="2786696" y="3793989"/>
                  <a:pt x="2748211" y="3763755"/>
                  <a:pt x="2709727" y="3711532"/>
                </a:cubicBezTo>
                <a:cubicBezTo>
                  <a:pt x="2657497" y="3634572"/>
                  <a:pt x="2627259" y="3596092"/>
                  <a:pt x="2550289" y="3574103"/>
                </a:cubicBezTo>
                <a:cubicBezTo>
                  <a:pt x="2498060" y="3560360"/>
                  <a:pt x="2429336" y="3574103"/>
                  <a:pt x="2377107" y="3543869"/>
                </a:cubicBezTo>
                <a:cubicBezTo>
                  <a:pt x="2377107" y="3535623"/>
                  <a:pt x="2308383" y="3466909"/>
                  <a:pt x="2330375" y="3475154"/>
                </a:cubicBezTo>
                <a:cubicBezTo>
                  <a:pt x="1967517" y="3422932"/>
                  <a:pt x="2019747" y="3241527"/>
                  <a:pt x="2019747" y="3241527"/>
                </a:cubicBezTo>
                <a:cubicBezTo>
                  <a:pt x="1557927" y="3194801"/>
                  <a:pt x="1769595" y="2983161"/>
                  <a:pt x="1769595" y="2983161"/>
                </a:cubicBezTo>
                <a:cubicBezTo>
                  <a:pt x="1541434" y="3013396"/>
                  <a:pt x="1511195" y="2892459"/>
                  <a:pt x="1511195" y="2892459"/>
                </a:cubicBezTo>
                <a:cubicBezTo>
                  <a:pt x="1096108" y="2884212"/>
                  <a:pt x="1156584" y="2777018"/>
                  <a:pt x="1156584" y="2777018"/>
                </a:cubicBezTo>
                <a:cubicBezTo>
                  <a:pt x="1019138" y="2738538"/>
                  <a:pt x="1071367" y="2565378"/>
                  <a:pt x="1071367" y="2565378"/>
                </a:cubicBezTo>
                <a:cubicBezTo>
                  <a:pt x="722255" y="2488418"/>
                  <a:pt x="898185" y="2337247"/>
                  <a:pt x="898185" y="2337247"/>
                </a:cubicBezTo>
                <a:cubicBezTo>
                  <a:pt x="216453" y="2276779"/>
                  <a:pt x="812969" y="1979933"/>
                  <a:pt x="812969" y="1979933"/>
                </a:cubicBezTo>
                <a:cubicBezTo>
                  <a:pt x="812969" y="1979933"/>
                  <a:pt x="510587" y="1957944"/>
                  <a:pt x="260435" y="1935956"/>
                </a:cubicBezTo>
                <a:cubicBezTo>
                  <a:pt x="10283" y="1905722"/>
                  <a:pt x="191712" y="1768293"/>
                  <a:pt x="191712" y="1768293"/>
                </a:cubicBezTo>
                <a:cubicBezTo>
                  <a:pt x="191712" y="1768293"/>
                  <a:pt x="191712" y="1768293"/>
                  <a:pt x="867947" y="1548408"/>
                </a:cubicBezTo>
                <a:cubicBezTo>
                  <a:pt x="411627" y="1633613"/>
                  <a:pt x="57015" y="1474196"/>
                  <a:pt x="2036" y="1375247"/>
                </a:cubicBezTo>
                <a:cubicBezTo>
                  <a:pt x="-50194" y="1284544"/>
                  <a:pt x="920177" y="1155362"/>
                  <a:pt x="920177" y="1155362"/>
                </a:cubicBezTo>
                <a:cubicBezTo>
                  <a:pt x="169721" y="1147117"/>
                  <a:pt x="-11708" y="850271"/>
                  <a:pt x="2036" y="781556"/>
                </a:cubicBezTo>
                <a:cubicBezTo>
                  <a:pt x="26777" y="721088"/>
                  <a:pt x="997147" y="767813"/>
                  <a:pt x="997147" y="767813"/>
                </a:cubicBezTo>
                <a:cubicBezTo>
                  <a:pt x="298920" y="600151"/>
                  <a:pt x="155976" y="289562"/>
                  <a:pt x="221950" y="281317"/>
                </a:cubicBezTo>
                <a:cubicBezTo>
                  <a:pt x="282427" y="275820"/>
                  <a:pt x="1942777" y="561671"/>
                  <a:pt x="2407345" y="638630"/>
                </a:cubicBezTo>
                <a:cubicBezTo>
                  <a:pt x="1480957" y="311551"/>
                  <a:pt x="1489204" y="22951"/>
                  <a:pt x="1511195" y="963"/>
                </a:cubicBezTo>
                <a:cubicBezTo>
                  <a:pt x="1512141" y="18"/>
                  <a:pt x="1514841" y="-224"/>
                  <a:pt x="1519205" y="2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32583A5-C429-4FFC-9946-6A511AE74846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42406889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919B3BC-24AE-41D4-BB40-4E31E39469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9144000"/>
              <a:gd name="connsiteY0" fmla="*/ 0 h 10287000"/>
              <a:gd name="connsiteX1" fmla="*/ 9144000 w 9144000"/>
              <a:gd name="connsiteY1" fmla="*/ 0 h 10287000"/>
              <a:gd name="connsiteX2" fmla="*/ 9144000 w 9144000"/>
              <a:gd name="connsiteY2" fmla="*/ 10287000 h 10287000"/>
              <a:gd name="connsiteX3" fmla="*/ 0 w 9144000"/>
              <a:gd name="connsiteY3" fmla="*/ 10287000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CBF7801-D59B-40E7-9BB7-732626D08677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17858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F9FE512-C2D6-4CE8-9DA7-BFB976D396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981200"/>
            <a:ext cx="12192000" cy="2540533"/>
          </a:xfrm>
          <a:custGeom>
            <a:avLst/>
            <a:gdLst>
              <a:gd name="connsiteX0" fmla="*/ 0 w 18288000"/>
              <a:gd name="connsiteY0" fmla="*/ 0 h 3810800"/>
              <a:gd name="connsiteX1" fmla="*/ 18288000 w 18288000"/>
              <a:gd name="connsiteY1" fmla="*/ 0 h 3810800"/>
              <a:gd name="connsiteX2" fmla="*/ 18288000 w 18288000"/>
              <a:gd name="connsiteY2" fmla="*/ 3810800 h 3810800"/>
              <a:gd name="connsiteX3" fmla="*/ 0 w 18288000"/>
              <a:gd name="connsiteY3" fmla="*/ 3810800 h 381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3810800">
                <a:moveTo>
                  <a:pt x="0" y="0"/>
                </a:moveTo>
                <a:lnTo>
                  <a:pt x="18288000" y="0"/>
                </a:lnTo>
                <a:lnTo>
                  <a:pt x="18288000" y="3810800"/>
                </a:lnTo>
                <a:lnTo>
                  <a:pt x="0" y="38108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BB83D86-ACB3-4A33-85FD-90822CEA50F2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720350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142378E-4707-4BFD-8F4F-B4695ECA10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8288000"/>
              <a:gd name="connsiteY0" fmla="*/ 0 h 5143500"/>
              <a:gd name="connsiteX1" fmla="*/ 18288000 w 18288000"/>
              <a:gd name="connsiteY1" fmla="*/ 0 h 5143500"/>
              <a:gd name="connsiteX2" fmla="*/ 18288000 w 18288000"/>
              <a:gd name="connsiteY2" fmla="*/ 5143500 h 5143500"/>
              <a:gd name="connsiteX3" fmla="*/ 0 w 18288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51435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B3B1EB6-2753-465D-922F-3DFFED4692C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9762" y="2341076"/>
            <a:ext cx="2175851" cy="2175849"/>
          </a:xfrm>
          <a:custGeom>
            <a:avLst/>
            <a:gdLst>
              <a:gd name="connsiteX0" fmla="*/ 1631888 w 3263776"/>
              <a:gd name="connsiteY0" fmla="*/ 0 h 3263774"/>
              <a:gd name="connsiteX1" fmla="*/ 3263776 w 3263776"/>
              <a:gd name="connsiteY1" fmla="*/ 1631887 h 3263774"/>
              <a:gd name="connsiteX2" fmla="*/ 1631888 w 3263776"/>
              <a:gd name="connsiteY2" fmla="*/ 3263774 h 3263774"/>
              <a:gd name="connsiteX3" fmla="*/ 0 w 3263776"/>
              <a:gd name="connsiteY3" fmla="*/ 1631887 h 3263774"/>
              <a:gd name="connsiteX4" fmla="*/ 1631888 w 3263776"/>
              <a:gd name="connsiteY4" fmla="*/ 0 h 326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3776" h="3263774">
                <a:moveTo>
                  <a:pt x="1631888" y="0"/>
                </a:moveTo>
                <a:cubicBezTo>
                  <a:pt x="2533155" y="0"/>
                  <a:pt x="3263776" y="730621"/>
                  <a:pt x="3263776" y="1631887"/>
                </a:cubicBezTo>
                <a:cubicBezTo>
                  <a:pt x="3263776" y="2533153"/>
                  <a:pt x="2533155" y="3263774"/>
                  <a:pt x="1631888" y="3263774"/>
                </a:cubicBezTo>
                <a:cubicBezTo>
                  <a:pt x="730621" y="3263774"/>
                  <a:pt x="0" y="2533153"/>
                  <a:pt x="0" y="1631887"/>
                </a:cubicBezTo>
                <a:cubicBezTo>
                  <a:pt x="0" y="730621"/>
                  <a:pt x="730621" y="0"/>
                  <a:pt x="163188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4C2BC7E-E08B-45BD-9301-4E99AA75CC7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08604" y="2341076"/>
            <a:ext cx="2175851" cy="2175849"/>
          </a:xfrm>
          <a:custGeom>
            <a:avLst/>
            <a:gdLst>
              <a:gd name="connsiteX0" fmla="*/ 1631888 w 3263776"/>
              <a:gd name="connsiteY0" fmla="*/ 0 h 3263774"/>
              <a:gd name="connsiteX1" fmla="*/ 3263776 w 3263776"/>
              <a:gd name="connsiteY1" fmla="*/ 1631887 h 3263774"/>
              <a:gd name="connsiteX2" fmla="*/ 1631888 w 3263776"/>
              <a:gd name="connsiteY2" fmla="*/ 3263774 h 3263774"/>
              <a:gd name="connsiteX3" fmla="*/ 0 w 3263776"/>
              <a:gd name="connsiteY3" fmla="*/ 1631887 h 3263774"/>
              <a:gd name="connsiteX4" fmla="*/ 1631888 w 3263776"/>
              <a:gd name="connsiteY4" fmla="*/ 0 h 326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3776" h="3263774">
                <a:moveTo>
                  <a:pt x="1631888" y="0"/>
                </a:moveTo>
                <a:cubicBezTo>
                  <a:pt x="2533155" y="0"/>
                  <a:pt x="3263776" y="730621"/>
                  <a:pt x="3263776" y="1631887"/>
                </a:cubicBezTo>
                <a:cubicBezTo>
                  <a:pt x="3263776" y="2533153"/>
                  <a:pt x="2533155" y="3263774"/>
                  <a:pt x="1631888" y="3263774"/>
                </a:cubicBezTo>
                <a:cubicBezTo>
                  <a:pt x="730621" y="3263774"/>
                  <a:pt x="0" y="2533153"/>
                  <a:pt x="0" y="1631887"/>
                </a:cubicBezTo>
                <a:cubicBezTo>
                  <a:pt x="0" y="730621"/>
                  <a:pt x="730621" y="0"/>
                  <a:pt x="163188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CA5C36D-9B73-4817-80CF-74FF5167FC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17446" y="2341076"/>
            <a:ext cx="2175851" cy="2175849"/>
          </a:xfrm>
          <a:custGeom>
            <a:avLst/>
            <a:gdLst>
              <a:gd name="connsiteX0" fmla="*/ 1631888 w 3263776"/>
              <a:gd name="connsiteY0" fmla="*/ 0 h 3263774"/>
              <a:gd name="connsiteX1" fmla="*/ 3263776 w 3263776"/>
              <a:gd name="connsiteY1" fmla="*/ 1631887 h 3263774"/>
              <a:gd name="connsiteX2" fmla="*/ 1631888 w 3263776"/>
              <a:gd name="connsiteY2" fmla="*/ 3263774 h 3263774"/>
              <a:gd name="connsiteX3" fmla="*/ 0 w 3263776"/>
              <a:gd name="connsiteY3" fmla="*/ 1631887 h 3263774"/>
              <a:gd name="connsiteX4" fmla="*/ 1631888 w 3263776"/>
              <a:gd name="connsiteY4" fmla="*/ 0 h 3263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3776" h="3263774">
                <a:moveTo>
                  <a:pt x="1631888" y="0"/>
                </a:moveTo>
                <a:cubicBezTo>
                  <a:pt x="2533155" y="0"/>
                  <a:pt x="3263776" y="730621"/>
                  <a:pt x="3263776" y="1631887"/>
                </a:cubicBezTo>
                <a:cubicBezTo>
                  <a:pt x="3263776" y="2533153"/>
                  <a:pt x="2533155" y="3263774"/>
                  <a:pt x="1631888" y="3263774"/>
                </a:cubicBezTo>
                <a:cubicBezTo>
                  <a:pt x="730621" y="3263774"/>
                  <a:pt x="0" y="2533153"/>
                  <a:pt x="0" y="1631887"/>
                </a:cubicBezTo>
                <a:cubicBezTo>
                  <a:pt x="0" y="730621"/>
                  <a:pt x="730621" y="0"/>
                  <a:pt x="163188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D985A61-F8B5-4261-872E-87E7CE2226BF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7850718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9F832EC-F61E-40AF-82DB-AD655C5FB5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4963" y="2089162"/>
            <a:ext cx="1755908" cy="1755907"/>
          </a:xfrm>
          <a:custGeom>
            <a:avLst/>
            <a:gdLst>
              <a:gd name="connsiteX0" fmla="*/ 1316931 w 2633862"/>
              <a:gd name="connsiteY0" fmla="*/ 0 h 2633860"/>
              <a:gd name="connsiteX1" fmla="*/ 2633862 w 2633862"/>
              <a:gd name="connsiteY1" fmla="*/ 1316930 h 2633860"/>
              <a:gd name="connsiteX2" fmla="*/ 1316931 w 2633862"/>
              <a:gd name="connsiteY2" fmla="*/ 2633860 h 2633860"/>
              <a:gd name="connsiteX3" fmla="*/ 0 w 2633862"/>
              <a:gd name="connsiteY3" fmla="*/ 1316930 h 2633860"/>
              <a:gd name="connsiteX4" fmla="*/ 1316931 w 2633862"/>
              <a:gd name="connsiteY4" fmla="*/ 0 h 26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3862" h="2633860">
                <a:moveTo>
                  <a:pt x="1316931" y="0"/>
                </a:moveTo>
                <a:cubicBezTo>
                  <a:pt x="2044252" y="0"/>
                  <a:pt x="2633862" y="589610"/>
                  <a:pt x="2633862" y="1316930"/>
                </a:cubicBezTo>
                <a:cubicBezTo>
                  <a:pt x="2633862" y="2044250"/>
                  <a:pt x="2044252" y="2633860"/>
                  <a:pt x="1316931" y="2633860"/>
                </a:cubicBezTo>
                <a:cubicBezTo>
                  <a:pt x="589610" y="2633860"/>
                  <a:pt x="0" y="2044250"/>
                  <a:pt x="0" y="1316930"/>
                </a:cubicBezTo>
                <a:cubicBezTo>
                  <a:pt x="0" y="589610"/>
                  <a:pt x="589610" y="0"/>
                  <a:pt x="131693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10A606C-5DE8-493E-AB88-A80F52E566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4963" y="4091457"/>
            <a:ext cx="1755908" cy="1755907"/>
          </a:xfrm>
          <a:custGeom>
            <a:avLst/>
            <a:gdLst>
              <a:gd name="connsiteX0" fmla="*/ 1316931 w 2633862"/>
              <a:gd name="connsiteY0" fmla="*/ 0 h 2633860"/>
              <a:gd name="connsiteX1" fmla="*/ 2633862 w 2633862"/>
              <a:gd name="connsiteY1" fmla="*/ 1316930 h 2633860"/>
              <a:gd name="connsiteX2" fmla="*/ 1316931 w 2633862"/>
              <a:gd name="connsiteY2" fmla="*/ 2633860 h 2633860"/>
              <a:gd name="connsiteX3" fmla="*/ 0 w 2633862"/>
              <a:gd name="connsiteY3" fmla="*/ 1316930 h 2633860"/>
              <a:gd name="connsiteX4" fmla="*/ 1316931 w 2633862"/>
              <a:gd name="connsiteY4" fmla="*/ 0 h 26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3862" h="2633860">
                <a:moveTo>
                  <a:pt x="1316931" y="0"/>
                </a:moveTo>
                <a:cubicBezTo>
                  <a:pt x="2044252" y="0"/>
                  <a:pt x="2633862" y="589610"/>
                  <a:pt x="2633862" y="1316930"/>
                </a:cubicBezTo>
                <a:cubicBezTo>
                  <a:pt x="2633862" y="2044250"/>
                  <a:pt x="2044252" y="2633860"/>
                  <a:pt x="1316931" y="2633860"/>
                </a:cubicBezTo>
                <a:cubicBezTo>
                  <a:pt x="589610" y="2633860"/>
                  <a:pt x="0" y="2044250"/>
                  <a:pt x="0" y="1316930"/>
                </a:cubicBezTo>
                <a:cubicBezTo>
                  <a:pt x="0" y="589610"/>
                  <a:pt x="589610" y="0"/>
                  <a:pt x="131693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DC5859A-C482-4EF0-8425-398C65586B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65117" y="2089162"/>
            <a:ext cx="1755908" cy="1755907"/>
          </a:xfrm>
          <a:custGeom>
            <a:avLst/>
            <a:gdLst>
              <a:gd name="connsiteX0" fmla="*/ 1316931 w 2633862"/>
              <a:gd name="connsiteY0" fmla="*/ 0 h 2633860"/>
              <a:gd name="connsiteX1" fmla="*/ 2633862 w 2633862"/>
              <a:gd name="connsiteY1" fmla="*/ 1316930 h 2633860"/>
              <a:gd name="connsiteX2" fmla="*/ 1316931 w 2633862"/>
              <a:gd name="connsiteY2" fmla="*/ 2633860 h 2633860"/>
              <a:gd name="connsiteX3" fmla="*/ 0 w 2633862"/>
              <a:gd name="connsiteY3" fmla="*/ 1316930 h 2633860"/>
              <a:gd name="connsiteX4" fmla="*/ 1316931 w 2633862"/>
              <a:gd name="connsiteY4" fmla="*/ 0 h 26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3862" h="2633860">
                <a:moveTo>
                  <a:pt x="1316931" y="0"/>
                </a:moveTo>
                <a:cubicBezTo>
                  <a:pt x="2044252" y="0"/>
                  <a:pt x="2633862" y="589610"/>
                  <a:pt x="2633862" y="1316930"/>
                </a:cubicBezTo>
                <a:cubicBezTo>
                  <a:pt x="2633862" y="2044250"/>
                  <a:pt x="2044252" y="2633860"/>
                  <a:pt x="1316931" y="2633860"/>
                </a:cubicBezTo>
                <a:cubicBezTo>
                  <a:pt x="589610" y="2633860"/>
                  <a:pt x="0" y="2044250"/>
                  <a:pt x="0" y="1316930"/>
                </a:cubicBezTo>
                <a:cubicBezTo>
                  <a:pt x="0" y="589610"/>
                  <a:pt x="589610" y="0"/>
                  <a:pt x="131693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84BCE2C-0CC5-41ED-B6A0-C4C4F4AF66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5117" y="4091457"/>
            <a:ext cx="1755908" cy="1755907"/>
          </a:xfrm>
          <a:custGeom>
            <a:avLst/>
            <a:gdLst>
              <a:gd name="connsiteX0" fmla="*/ 1316931 w 2633862"/>
              <a:gd name="connsiteY0" fmla="*/ 0 h 2633860"/>
              <a:gd name="connsiteX1" fmla="*/ 2633862 w 2633862"/>
              <a:gd name="connsiteY1" fmla="*/ 1316930 h 2633860"/>
              <a:gd name="connsiteX2" fmla="*/ 1316931 w 2633862"/>
              <a:gd name="connsiteY2" fmla="*/ 2633860 h 2633860"/>
              <a:gd name="connsiteX3" fmla="*/ 0 w 2633862"/>
              <a:gd name="connsiteY3" fmla="*/ 1316930 h 2633860"/>
              <a:gd name="connsiteX4" fmla="*/ 1316931 w 2633862"/>
              <a:gd name="connsiteY4" fmla="*/ 0 h 263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3862" h="2633860">
                <a:moveTo>
                  <a:pt x="1316931" y="0"/>
                </a:moveTo>
                <a:cubicBezTo>
                  <a:pt x="2044252" y="0"/>
                  <a:pt x="2633862" y="589610"/>
                  <a:pt x="2633862" y="1316930"/>
                </a:cubicBezTo>
                <a:cubicBezTo>
                  <a:pt x="2633862" y="2044250"/>
                  <a:pt x="2044252" y="2633860"/>
                  <a:pt x="1316931" y="2633860"/>
                </a:cubicBezTo>
                <a:cubicBezTo>
                  <a:pt x="589610" y="2633860"/>
                  <a:pt x="0" y="2044250"/>
                  <a:pt x="0" y="1316930"/>
                </a:cubicBezTo>
                <a:cubicBezTo>
                  <a:pt x="0" y="589610"/>
                  <a:pt x="589610" y="0"/>
                  <a:pt x="131693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66958F3-F110-4F2B-9452-856844031E68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2643174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A3A2676-49A3-4E7F-91F6-A468C53EBC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12647" y="1295400"/>
            <a:ext cx="4267200" cy="4267200"/>
          </a:xfrm>
          <a:custGeom>
            <a:avLst/>
            <a:gdLst>
              <a:gd name="connsiteX0" fmla="*/ 3200400 w 6400800"/>
              <a:gd name="connsiteY0" fmla="*/ 0 h 6400800"/>
              <a:gd name="connsiteX1" fmla="*/ 6400800 w 6400800"/>
              <a:gd name="connsiteY1" fmla="*/ 3200400 h 6400800"/>
              <a:gd name="connsiteX2" fmla="*/ 3200400 w 6400800"/>
              <a:gd name="connsiteY2" fmla="*/ 6400800 h 6400800"/>
              <a:gd name="connsiteX3" fmla="*/ 0 w 6400800"/>
              <a:gd name="connsiteY3" fmla="*/ 3200400 h 6400800"/>
              <a:gd name="connsiteX4" fmla="*/ 3200400 w 64008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0" h="6400800">
                <a:moveTo>
                  <a:pt x="3200400" y="0"/>
                </a:moveTo>
                <a:cubicBezTo>
                  <a:pt x="4967932" y="0"/>
                  <a:pt x="6400800" y="1432868"/>
                  <a:pt x="6400800" y="3200400"/>
                </a:cubicBezTo>
                <a:cubicBezTo>
                  <a:pt x="6400800" y="4967932"/>
                  <a:pt x="4967932" y="6400800"/>
                  <a:pt x="3200400" y="6400800"/>
                </a:cubicBezTo>
                <a:cubicBezTo>
                  <a:pt x="1432868" y="6400800"/>
                  <a:pt x="0" y="4967932"/>
                  <a:pt x="0" y="3200400"/>
                </a:cubicBezTo>
                <a:cubicBezTo>
                  <a:pt x="0" y="1432868"/>
                  <a:pt x="1432868" y="0"/>
                  <a:pt x="32004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E56060F-4D6C-4D07-B34F-5E3B6AE2E31B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878965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24A729A-86BB-45E2-BC28-651B8C17E3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76338" y="509339"/>
            <a:ext cx="5839325" cy="5839324"/>
          </a:xfrm>
          <a:custGeom>
            <a:avLst/>
            <a:gdLst>
              <a:gd name="connsiteX0" fmla="*/ 4379494 w 8758988"/>
              <a:gd name="connsiteY0" fmla="*/ 1305769 h 8758986"/>
              <a:gd name="connsiteX1" fmla="*/ 1305770 w 8758988"/>
              <a:gd name="connsiteY1" fmla="*/ 4379493 h 8758986"/>
              <a:gd name="connsiteX2" fmla="*/ 4379494 w 8758988"/>
              <a:gd name="connsiteY2" fmla="*/ 7453217 h 8758986"/>
              <a:gd name="connsiteX3" fmla="*/ 7453219 w 8758988"/>
              <a:gd name="connsiteY3" fmla="*/ 4379493 h 8758986"/>
              <a:gd name="connsiteX4" fmla="*/ 4379494 w 8758988"/>
              <a:gd name="connsiteY4" fmla="*/ 1305769 h 8758986"/>
              <a:gd name="connsiteX5" fmla="*/ 4379494 w 8758988"/>
              <a:gd name="connsiteY5" fmla="*/ 0 h 8758986"/>
              <a:gd name="connsiteX6" fmla="*/ 8758988 w 8758988"/>
              <a:gd name="connsiteY6" fmla="*/ 4379493 h 8758986"/>
              <a:gd name="connsiteX7" fmla="*/ 4379494 w 8758988"/>
              <a:gd name="connsiteY7" fmla="*/ 8758986 h 8758986"/>
              <a:gd name="connsiteX8" fmla="*/ 0 w 8758988"/>
              <a:gd name="connsiteY8" fmla="*/ 4379493 h 8758986"/>
              <a:gd name="connsiteX9" fmla="*/ 4379494 w 8758988"/>
              <a:gd name="connsiteY9" fmla="*/ 0 h 875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58988" h="8758986">
                <a:moveTo>
                  <a:pt x="4379494" y="1305769"/>
                </a:moveTo>
                <a:cubicBezTo>
                  <a:pt x="2681924" y="1305769"/>
                  <a:pt x="1305770" y="2681923"/>
                  <a:pt x="1305770" y="4379493"/>
                </a:cubicBezTo>
                <a:cubicBezTo>
                  <a:pt x="1305770" y="6077064"/>
                  <a:pt x="2681924" y="7453217"/>
                  <a:pt x="4379494" y="7453217"/>
                </a:cubicBezTo>
                <a:cubicBezTo>
                  <a:pt x="6077065" y="7453217"/>
                  <a:pt x="7453219" y="6077064"/>
                  <a:pt x="7453219" y="4379493"/>
                </a:cubicBezTo>
                <a:cubicBezTo>
                  <a:pt x="7453219" y="2681923"/>
                  <a:pt x="6077065" y="1305769"/>
                  <a:pt x="4379494" y="1305769"/>
                </a:cubicBezTo>
                <a:close/>
                <a:moveTo>
                  <a:pt x="4379494" y="0"/>
                </a:moveTo>
                <a:cubicBezTo>
                  <a:pt x="6798221" y="0"/>
                  <a:pt x="8758988" y="1960766"/>
                  <a:pt x="8758988" y="4379493"/>
                </a:cubicBezTo>
                <a:cubicBezTo>
                  <a:pt x="8758988" y="6798221"/>
                  <a:pt x="6798221" y="8758986"/>
                  <a:pt x="4379494" y="8758986"/>
                </a:cubicBezTo>
                <a:cubicBezTo>
                  <a:pt x="1960767" y="8758986"/>
                  <a:pt x="0" y="6798221"/>
                  <a:pt x="0" y="4379493"/>
                </a:cubicBezTo>
                <a:cubicBezTo>
                  <a:pt x="0" y="1960766"/>
                  <a:pt x="1960767" y="0"/>
                  <a:pt x="437949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ED8BF59-B42F-47C5-82F4-1223F07ADA15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7155942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AC7100E-1189-46DF-9BDA-56322D002C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76400" y="2643005"/>
            <a:ext cx="1546636" cy="1855217"/>
          </a:xfrm>
          <a:custGeom>
            <a:avLst/>
            <a:gdLst>
              <a:gd name="connsiteX0" fmla="*/ 395926 w 2319954"/>
              <a:gd name="connsiteY0" fmla="*/ 0 h 2782826"/>
              <a:gd name="connsiteX1" fmla="*/ 1934137 w 2319954"/>
              <a:gd name="connsiteY1" fmla="*/ 0 h 2782826"/>
              <a:gd name="connsiteX2" fmla="*/ 2154845 w 2319954"/>
              <a:gd name="connsiteY2" fmla="*/ 57171 h 2782826"/>
              <a:gd name="connsiteX3" fmla="*/ 2161585 w 2319954"/>
              <a:gd name="connsiteY3" fmla="*/ 60534 h 2782826"/>
              <a:gd name="connsiteX4" fmla="*/ 2163269 w 2319954"/>
              <a:gd name="connsiteY4" fmla="*/ 62214 h 2782826"/>
              <a:gd name="connsiteX5" fmla="*/ 2164955 w 2319954"/>
              <a:gd name="connsiteY5" fmla="*/ 63896 h 2782826"/>
              <a:gd name="connsiteX6" fmla="*/ 2173378 w 2319954"/>
              <a:gd name="connsiteY6" fmla="*/ 68941 h 2782826"/>
              <a:gd name="connsiteX7" fmla="*/ 2319954 w 2319954"/>
              <a:gd name="connsiteY7" fmla="*/ 300982 h 2782826"/>
              <a:gd name="connsiteX8" fmla="*/ 2319954 w 2319954"/>
              <a:gd name="connsiteY8" fmla="*/ 2362460 h 2782826"/>
              <a:gd name="connsiteX9" fmla="*/ 2319954 w 2319954"/>
              <a:gd name="connsiteY9" fmla="*/ 2436445 h 2782826"/>
              <a:gd name="connsiteX10" fmla="*/ 2314900 w 2319954"/>
              <a:gd name="connsiteY10" fmla="*/ 2478481 h 2782826"/>
              <a:gd name="connsiteX11" fmla="*/ 2314900 w 2319954"/>
              <a:gd name="connsiteY11" fmla="*/ 2480163 h 2782826"/>
              <a:gd name="connsiteX12" fmla="*/ 2314900 w 2319954"/>
              <a:gd name="connsiteY12" fmla="*/ 2483526 h 2782826"/>
              <a:gd name="connsiteX13" fmla="*/ 2122835 w 2319954"/>
              <a:gd name="connsiteY13" fmla="*/ 2747516 h 2782826"/>
              <a:gd name="connsiteX14" fmla="*/ 1939192 w 2319954"/>
              <a:gd name="connsiteY14" fmla="*/ 2782826 h 2782826"/>
              <a:gd name="connsiteX15" fmla="*/ 385817 w 2319954"/>
              <a:gd name="connsiteY15" fmla="*/ 2782826 h 2782826"/>
              <a:gd name="connsiteX16" fmla="*/ 212284 w 2319954"/>
              <a:gd name="connsiteY16" fmla="*/ 2757605 h 2782826"/>
              <a:gd name="connsiteX17" fmla="*/ 198806 w 2319954"/>
              <a:gd name="connsiteY17" fmla="*/ 2747516 h 2782826"/>
              <a:gd name="connsiteX18" fmla="*/ 6740 w 2319954"/>
              <a:gd name="connsiteY18" fmla="*/ 2483526 h 2782826"/>
              <a:gd name="connsiteX19" fmla="*/ 5055 w 2319954"/>
              <a:gd name="connsiteY19" fmla="*/ 2480163 h 2782826"/>
              <a:gd name="connsiteX20" fmla="*/ 5055 w 2319954"/>
              <a:gd name="connsiteY20" fmla="*/ 2478481 h 2782826"/>
              <a:gd name="connsiteX21" fmla="*/ 0 w 2319954"/>
              <a:gd name="connsiteY21" fmla="*/ 2436445 h 2782826"/>
              <a:gd name="connsiteX22" fmla="*/ 0 w 2319954"/>
              <a:gd name="connsiteY22" fmla="*/ 2362460 h 2782826"/>
              <a:gd name="connsiteX23" fmla="*/ 0 w 2319954"/>
              <a:gd name="connsiteY23" fmla="*/ 300982 h 2782826"/>
              <a:gd name="connsiteX24" fmla="*/ 146578 w 2319954"/>
              <a:gd name="connsiteY24" fmla="*/ 68941 h 2782826"/>
              <a:gd name="connsiteX25" fmla="*/ 156686 w 2319954"/>
              <a:gd name="connsiteY25" fmla="*/ 63896 h 2782826"/>
              <a:gd name="connsiteX26" fmla="*/ 158371 w 2319954"/>
              <a:gd name="connsiteY26" fmla="*/ 62214 h 2782826"/>
              <a:gd name="connsiteX27" fmla="*/ 158371 w 2319954"/>
              <a:gd name="connsiteY27" fmla="*/ 60534 h 2782826"/>
              <a:gd name="connsiteX28" fmla="*/ 165110 w 2319954"/>
              <a:gd name="connsiteY28" fmla="*/ 57171 h 2782826"/>
              <a:gd name="connsiteX29" fmla="*/ 395926 w 2319954"/>
              <a:gd name="connsiteY29" fmla="*/ 0 h 278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9954" h="2782826">
                <a:moveTo>
                  <a:pt x="395926" y="0"/>
                </a:moveTo>
                <a:cubicBezTo>
                  <a:pt x="395926" y="0"/>
                  <a:pt x="395926" y="0"/>
                  <a:pt x="1934137" y="0"/>
                </a:cubicBezTo>
                <a:cubicBezTo>
                  <a:pt x="2031856" y="0"/>
                  <a:pt x="2077345" y="1682"/>
                  <a:pt x="2154845" y="57171"/>
                </a:cubicBezTo>
                <a:cubicBezTo>
                  <a:pt x="2156530" y="58852"/>
                  <a:pt x="2159900" y="60534"/>
                  <a:pt x="2161585" y="60534"/>
                </a:cubicBezTo>
                <a:cubicBezTo>
                  <a:pt x="2161585" y="60534"/>
                  <a:pt x="2161585" y="60534"/>
                  <a:pt x="2163269" y="62214"/>
                </a:cubicBezTo>
                <a:cubicBezTo>
                  <a:pt x="2163269" y="62214"/>
                  <a:pt x="2163269" y="62214"/>
                  <a:pt x="2164955" y="63896"/>
                </a:cubicBezTo>
                <a:cubicBezTo>
                  <a:pt x="2166640" y="65578"/>
                  <a:pt x="2170007" y="67259"/>
                  <a:pt x="2173378" y="68941"/>
                </a:cubicBezTo>
                <a:cubicBezTo>
                  <a:pt x="2245823" y="116022"/>
                  <a:pt x="2319954" y="210185"/>
                  <a:pt x="2319954" y="300982"/>
                </a:cubicBezTo>
                <a:cubicBezTo>
                  <a:pt x="2319954" y="988703"/>
                  <a:pt x="2319954" y="1674742"/>
                  <a:pt x="2319954" y="2362460"/>
                </a:cubicBezTo>
                <a:cubicBezTo>
                  <a:pt x="2319954" y="2362460"/>
                  <a:pt x="2319954" y="2362460"/>
                  <a:pt x="2319954" y="2436445"/>
                </a:cubicBezTo>
                <a:cubicBezTo>
                  <a:pt x="2319954" y="2449896"/>
                  <a:pt x="2318269" y="2465029"/>
                  <a:pt x="2314900" y="2478481"/>
                </a:cubicBezTo>
                <a:cubicBezTo>
                  <a:pt x="2314900" y="2478481"/>
                  <a:pt x="2314900" y="2478481"/>
                  <a:pt x="2314900" y="2480163"/>
                </a:cubicBezTo>
                <a:cubicBezTo>
                  <a:pt x="2314900" y="2480163"/>
                  <a:pt x="2314900" y="2480163"/>
                  <a:pt x="2314900" y="2483526"/>
                </a:cubicBezTo>
                <a:cubicBezTo>
                  <a:pt x="2298052" y="2596184"/>
                  <a:pt x="2213814" y="2686983"/>
                  <a:pt x="2122835" y="2747516"/>
                </a:cubicBezTo>
                <a:cubicBezTo>
                  <a:pt x="2070606" y="2782826"/>
                  <a:pt x="1999844" y="2782826"/>
                  <a:pt x="1939192" y="2782826"/>
                </a:cubicBezTo>
                <a:cubicBezTo>
                  <a:pt x="1939192" y="2782826"/>
                  <a:pt x="1939192" y="2782826"/>
                  <a:pt x="385817" y="2782826"/>
                </a:cubicBezTo>
                <a:cubicBezTo>
                  <a:pt x="328534" y="2782826"/>
                  <a:pt x="267883" y="2776101"/>
                  <a:pt x="212284" y="2757605"/>
                </a:cubicBezTo>
                <a:cubicBezTo>
                  <a:pt x="207230" y="2754242"/>
                  <a:pt x="202175" y="2750879"/>
                  <a:pt x="198806" y="2747516"/>
                </a:cubicBezTo>
                <a:cubicBezTo>
                  <a:pt x="106143" y="2686983"/>
                  <a:pt x="21903" y="2592821"/>
                  <a:pt x="6740" y="2483526"/>
                </a:cubicBezTo>
                <a:cubicBezTo>
                  <a:pt x="6740" y="2483526"/>
                  <a:pt x="6740" y="2483526"/>
                  <a:pt x="5055" y="2480163"/>
                </a:cubicBezTo>
                <a:cubicBezTo>
                  <a:pt x="5055" y="2480163"/>
                  <a:pt x="5055" y="2480163"/>
                  <a:pt x="5055" y="2478481"/>
                </a:cubicBezTo>
                <a:cubicBezTo>
                  <a:pt x="1685" y="2465029"/>
                  <a:pt x="0" y="2449896"/>
                  <a:pt x="0" y="2436445"/>
                </a:cubicBezTo>
                <a:cubicBezTo>
                  <a:pt x="0" y="2436445"/>
                  <a:pt x="0" y="2436445"/>
                  <a:pt x="0" y="2362460"/>
                </a:cubicBezTo>
                <a:cubicBezTo>
                  <a:pt x="0" y="1674742"/>
                  <a:pt x="0" y="988703"/>
                  <a:pt x="0" y="300982"/>
                </a:cubicBezTo>
                <a:cubicBezTo>
                  <a:pt x="0" y="210185"/>
                  <a:pt x="74132" y="116022"/>
                  <a:pt x="146578" y="68941"/>
                </a:cubicBezTo>
                <a:cubicBezTo>
                  <a:pt x="149948" y="67259"/>
                  <a:pt x="153317" y="65578"/>
                  <a:pt x="156686" y="63896"/>
                </a:cubicBezTo>
                <a:cubicBezTo>
                  <a:pt x="156686" y="63896"/>
                  <a:pt x="156686" y="63896"/>
                  <a:pt x="158371" y="62214"/>
                </a:cubicBezTo>
                <a:cubicBezTo>
                  <a:pt x="158371" y="62214"/>
                  <a:pt x="158371" y="62214"/>
                  <a:pt x="158371" y="60534"/>
                </a:cubicBezTo>
                <a:cubicBezTo>
                  <a:pt x="161739" y="60534"/>
                  <a:pt x="163424" y="58852"/>
                  <a:pt x="165110" y="57171"/>
                </a:cubicBezTo>
                <a:cubicBezTo>
                  <a:pt x="239241" y="3363"/>
                  <a:pt x="303263" y="0"/>
                  <a:pt x="39592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4A1DD32-078E-45A6-AA8F-DC15274D04D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9653" y="2645955"/>
            <a:ext cx="1546636" cy="1855217"/>
          </a:xfrm>
          <a:custGeom>
            <a:avLst/>
            <a:gdLst>
              <a:gd name="connsiteX0" fmla="*/ 395926 w 2319954"/>
              <a:gd name="connsiteY0" fmla="*/ 0 h 2782826"/>
              <a:gd name="connsiteX1" fmla="*/ 1934137 w 2319954"/>
              <a:gd name="connsiteY1" fmla="*/ 0 h 2782826"/>
              <a:gd name="connsiteX2" fmla="*/ 2154845 w 2319954"/>
              <a:gd name="connsiteY2" fmla="*/ 57171 h 2782826"/>
              <a:gd name="connsiteX3" fmla="*/ 2161585 w 2319954"/>
              <a:gd name="connsiteY3" fmla="*/ 60534 h 2782826"/>
              <a:gd name="connsiteX4" fmla="*/ 2163269 w 2319954"/>
              <a:gd name="connsiteY4" fmla="*/ 62214 h 2782826"/>
              <a:gd name="connsiteX5" fmla="*/ 2164955 w 2319954"/>
              <a:gd name="connsiteY5" fmla="*/ 63896 h 2782826"/>
              <a:gd name="connsiteX6" fmla="*/ 2173378 w 2319954"/>
              <a:gd name="connsiteY6" fmla="*/ 68941 h 2782826"/>
              <a:gd name="connsiteX7" fmla="*/ 2319954 w 2319954"/>
              <a:gd name="connsiteY7" fmla="*/ 300982 h 2782826"/>
              <a:gd name="connsiteX8" fmla="*/ 2319954 w 2319954"/>
              <a:gd name="connsiteY8" fmla="*/ 2362460 h 2782826"/>
              <a:gd name="connsiteX9" fmla="*/ 2319954 w 2319954"/>
              <a:gd name="connsiteY9" fmla="*/ 2436445 h 2782826"/>
              <a:gd name="connsiteX10" fmla="*/ 2314900 w 2319954"/>
              <a:gd name="connsiteY10" fmla="*/ 2478481 h 2782826"/>
              <a:gd name="connsiteX11" fmla="*/ 2314900 w 2319954"/>
              <a:gd name="connsiteY11" fmla="*/ 2480163 h 2782826"/>
              <a:gd name="connsiteX12" fmla="*/ 2314900 w 2319954"/>
              <a:gd name="connsiteY12" fmla="*/ 2483526 h 2782826"/>
              <a:gd name="connsiteX13" fmla="*/ 2122835 w 2319954"/>
              <a:gd name="connsiteY13" fmla="*/ 2747516 h 2782826"/>
              <a:gd name="connsiteX14" fmla="*/ 1939192 w 2319954"/>
              <a:gd name="connsiteY14" fmla="*/ 2782826 h 2782826"/>
              <a:gd name="connsiteX15" fmla="*/ 385817 w 2319954"/>
              <a:gd name="connsiteY15" fmla="*/ 2782826 h 2782826"/>
              <a:gd name="connsiteX16" fmla="*/ 212284 w 2319954"/>
              <a:gd name="connsiteY16" fmla="*/ 2757605 h 2782826"/>
              <a:gd name="connsiteX17" fmla="*/ 198806 w 2319954"/>
              <a:gd name="connsiteY17" fmla="*/ 2747516 h 2782826"/>
              <a:gd name="connsiteX18" fmla="*/ 6740 w 2319954"/>
              <a:gd name="connsiteY18" fmla="*/ 2483526 h 2782826"/>
              <a:gd name="connsiteX19" fmla="*/ 5055 w 2319954"/>
              <a:gd name="connsiteY19" fmla="*/ 2480163 h 2782826"/>
              <a:gd name="connsiteX20" fmla="*/ 5055 w 2319954"/>
              <a:gd name="connsiteY20" fmla="*/ 2478481 h 2782826"/>
              <a:gd name="connsiteX21" fmla="*/ 0 w 2319954"/>
              <a:gd name="connsiteY21" fmla="*/ 2436445 h 2782826"/>
              <a:gd name="connsiteX22" fmla="*/ 0 w 2319954"/>
              <a:gd name="connsiteY22" fmla="*/ 2362460 h 2782826"/>
              <a:gd name="connsiteX23" fmla="*/ 0 w 2319954"/>
              <a:gd name="connsiteY23" fmla="*/ 300982 h 2782826"/>
              <a:gd name="connsiteX24" fmla="*/ 146578 w 2319954"/>
              <a:gd name="connsiteY24" fmla="*/ 68941 h 2782826"/>
              <a:gd name="connsiteX25" fmla="*/ 156686 w 2319954"/>
              <a:gd name="connsiteY25" fmla="*/ 63896 h 2782826"/>
              <a:gd name="connsiteX26" fmla="*/ 158371 w 2319954"/>
              <a:gd name="connsiteY26" fmla="*/ 62214 h 2782826"/>
              <a:gd name="connsiteX27" fmla="*/ 158371 w 2319954"/>
              <a:gd name="connsiteY27" fmla="*/ 60534 h 2782826"/>
              <a:gd name="connsiteX28" fmla="*/ 165110 w 2319954"/>
              <a:gd name="connsiteY28" fmla="*/ 57171 h 2782826"/>
              <a:gd name="connsiteX29" fmla="*/ 395926 w 2319954"/>
              <a:gd name="connsiteY29" fmla="*/ 0 h 278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9954" h="2782826">
                <a:moveTo>
                  <a:pt x="395926" y="0"/>
                </a:moveTo>
                <a:cubicBezTo>
                  <a:pt x="395926" y="0"/>
                  <a:pt x="395926" y="0"/>
                  <a:pt x="1934137" y="0"/>
                </a:cubicBezTo>
                <a:cubicBezTo>
                  <a:pt x="2031856" y="0"/>
                  <a:pt x="2077345" y="1682"/>
                  <a:pt x="2154845" y="57171"/>
                </a:cubicBezTo>
                <a:cubicBezTo>
                  <a:pt x="2156530" y="58852"/>
                  <a:pt x="2159900" y="60534"/>
                  <a:pt x="2161585" y="60534"/>
                </a:cubicBezTo>
                <a:cubicBezTo>
                  <a:pt x="2161585" y="60534"/>
                  <a:pt x="2161585" y="60534"/>
                  <a:pt x="2163269" y="62214"/>
                </a:cubicBezTo>
                <a:cubicBezTo>
                  <a:pt x="2163269" y="62214"/>
                  <a:pt x="2163269" y="62214"/>
                  <a:pt x="2164955" y="63896"/>
                </a:cubicBezTo>
                <a:cubicBezTo>
                  <a:pt x="2166640" y="65578"/>
                  <a:pt x="2170007" y="67259"/>
                  <a:pt x="2173378" y="68941"/>
                </a:cubicBezTo>
                <a:cubicBezTo>
                  <a:pt x="2245823" y="116022"/>
                  <a:pt x="2319954" y="210185"/>
                  <a:pt x="2319954" y="300982"/>
                </a:cubicBezTo>
                <a:cubicBezTo>
                  <a:pt x="2319954" y="988703"/>
                  <a:pt x="2319954" y="1674742"/>
                  <a:pt x="2319954" y="2362460"/>
                </a:cubicBezTo>
                <a:cubicBezTo>
                  <a:pt x="2319954" y="2362460"/>
                  <a:pt x="2319954" y="2362460"/>
                  <a:pt x="2319954" y="2436445"/>
                </a:cubicBezTo>
                <a:cubicBezTo>
                  <a:pt x="2319954" y="2449896"/>
                  <a:pt x="2318269" y="2465029"/>
                  <a:pt x="2314900" y="2478481"/>
                </a:cubicBezTo>
                <a:cubicBezTo>
                  <a:pt x="2314900" y="2478481"/>
                  <a:pt x="2314900" y="2478481"/>
                  <a:pt x="2314900" y="2480163"/>
                </a:cubicBezTo>
                <a:cubicBezTo>
                  <a:pt x="2314900" y="2480163"/>
                  <a:pt x="2314900" y="2480163"/>
                  <a:pt x="2314900" y="2483526"/>
                </a:cubicBezTo>
                <a:cubicBezTo>
                  <a:pt x="2298052" y="2596184"/>
                  <a:pt x="2213814" y="2686983"/>
                  <a:pt x="2122835" y="2747516"/>
                </a:cubicBezTo>
                <a:cubicBezTo>
                  <a:pt x="2070606" y="2782826"/>
                  <a:pt x="1999844" y="2782826"/>
                  <a:pt x="1939192" y="2782826"/>
                </a:cubicBezTo>
                <a:cubicBezTo>
                  <a:pt x="1939192" y="2782826"/>
                  <a:pt x="1939192" y="2782826"/>
                  <a:pt x="385817" y="2782826"/>
                </a:cubicBezTo>
                <a:cubicBezTo>
                  <a:pt x="328534" y="2782826"/>
                  <a:pt x="267883" y="2776101"/>
                  <a:pt x="212284" y="2757605"/>
                </a:cubicBezTo>
                <a:cubicBezTo>
                  <a:pt x="207230" y="2754242"/>
                  <a:pt x="202175" y="2750879"/>
                  <a:pt x="198806" y="2747516"/>
                </a:cubicBezTo>
                <a:cubicBezTo>
                  <a:pt x="106143" y="2686983"/>
                  <a:pt x="21903" y="2592821"/>
                  <a:pt x="6740" y="2483526"/>
                </a:cubicBezTo>
                <a:cubicBezTo>
                  <a:pt x="6740" y="2483526"/>
                  <a:pt x="6740" y="2483526"/>
                  <a:pt x="5055" y="2480163"/>
                </a:cubicBezTo>
                <a:cubicBezTo>
                  <a:pt x="5055" y="2480163"/>
                  <a:pt x="5055" y="2480163"/>
                  <a:pt x="5055" y="2478481"/>
                </a:cubicBezTo>
                <a:cubicBezTo>
                  <a:pt x="1685" y="2465029"/>
                  <a:pt x="0" y="2449896"/>
                  <a:pt x="0" y="2436445"/>
                </a:cubicBezTo>
                <a:cubicBezTo>
                  <a:pt x="0" y="2436445"/>
                  <a:pt x="0" y="2436445"/>
                  <a:pt x="0" y="2362460"/>
                </a:cubicBezTo>
                <a:cubicBezTo>
                  <a:pt x="0" y="1674742"/>
                  <a:pt x="0" y="988703"/>
                  <a:pt x="0" y="300982"/>
                </a:cubicBezTo>
                <a:cubicBezTo>
                  <a:pt x="0" y="210185"/>
                  <a:pt x="74132" y="116022"/>
                  <a:pt x="146578" y="68941"/>
                </a:cubicBezTo>
                <a:cubicBezTo>
                  <a:pt x="149948" y="67259"/>
                  <a:pt x="153317" y="65578"/>
                  <a:pt x="156686" y="63896"/>
                </a:cubicBezTo>
                <a:cubicBezTo>
                  <a:pt x="156686" y="63896"/>
                  <a:pt x="156686" y="63896"/>
                  <a:pt x="158371" y="62214"/>
                </a:cubicBezTo>
                <a:cubicBezTo>
                  <a:pt x="158371" y="62214"/>
                  <a:pt x="158371" y="62214"/>
                  <a:pt x="158371" y="60534"/>
                </a:cubicBezTo>
                <a:cubicBezTo>
                  <a:pt x="161739" y="60534"/>
                  <a:pt x="163424" y="58852"/>
                  <a:pt x="165110" y="57171"/>
                </a:cubicBezTo>
                <a:cubicBezTo>
                  <a:pt x="239241" y="3363"/>
                  <a:pt x="303263" y="0"/>
                  <a:pt x="39592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22E04CB-8E8F-47FF-959F-0C13B0311C1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22686" y="2643282"/>
            <a:ext cx="1546636" cy="1855217"/>
          </a:xfrm>
          <a:custGeom>
            <a:avLst/>
            <a:gdLst>
              <a:gd name="connsiteX0" fmla="*/ 395926 w 2319954"/>
              <a:gd name="connsiteY0" fmla="*/ 0 h 2782826"/>
              <a:gd name="connsiteX1" fmla="*/ 1934137 w 2319954"/>
              <a:gd name="connsiteY1" fmla="*/ 0 h 2782826"/>
              <a:gd name="connsiteX2" fmla="*/ 2154845 w 2319954"/>
              <a:gd name="connsiteY2" fmla="*/ 57171 h 2782826"/>
              <a:gd name="connsiteX3" fmla="*/ 2161585 w 2319954"/>
              <a:gd name="connsiteY3" fmla="*/ 60534 h 2782826"/>
              <a:gd name="connsiteX4" fmla="*/ 2163269 w 2319954"/>
              <a:gd name="connsiteY4" fmla="*/ 62214 h 2782826"/>
              <a:gd name="connsiteX5" fmla="*/ 2164955 w 2319954"/>
              <a:gd name="connsiteY5" fmla="*/ 63896 h 2782826"/>
              <a:gd name="connsiteX6" fmla="*/ 2173378 w 2319954"/>
              <a:gd name="connsiteY6" fmla="*/ 68941 h 2782826"/>
              <a:gd name="connsiteX7" fmla="*/ 2319954 w 2319954"/>
              <a:gd name="connsiteY7" fmla="*/ 300982 h 2782826"/>
              <a:gd name="connsiteX8" fmla="*/ 2319954 w 2319954"/>
              <a:gd name="connsiteY8" fmla="*/ 2362460 h 2782826"/>
              <a:gd name="connsiteX9" fmla="*/ 2319954 w 2319954"/>
              <a:gd name="connsiteY9" fmla="*/ 2436445 h 2782826"/>
              <a:gd name="connsiteX10" fmla="*/ 2314900 w 2319954"/>
              <a:gd name="connsiteY10" fmla="*/ 2478481 h 2782826"/>
              <a:gd name="connsiteX11" fmla="*/ 2314900 w 2319954"/>
              <a:gd name="connsiteY11" fmla="*/ 2480163 h 2782826"/>
              <a:gd name="connsiteX12" fmla="*/ 2314900 w 2319954"/>
              <a:gd name="connsiteY12" fmla="*/ 2483526 h 2782826"/>
              <a:gd name="connsiteX13" fmla="*/ 2122835 w 2319954"/>
              <a:gd name="connsiteY13" fmla="*/ 2747516 h 2782826"/>
              <a:gd name="connsiteX14" fmla="*/ 1939192 w 2319954"/>
              <a:gd name="connsiteY14" fmla="*/ 2782826 h 2782826"/>
              <a:gd name="connsiteX15" fmla="*/ 385817 w 2319954"/>
              <a:gd name="connsiteY15" fmla="*/ 2782826 h 2782826"/>
              <a:gd name="connsiteX16" fmla="*/ 212284 w 2319954"/>
              <a:gd name="connsiteY16" fmla="*/ 2757605 h 2782826"/>
              <a:gd name="connsiteX17" fmla="*/ 198806 w 2319954"/>
              <a:gd name="connsiteY17" fmla="*/ 2747516 h 2782826"/>
              <a:gd name="connsiteX18" fmla="*/ 6740 w 2319954"/>
              <a:gd name="connsiteY18" fmla="*/ 2483526 h 2782826"/>
              <a:gd name="connsiteX19" fmla="*/ 5055 w 2319954"/>
              <a:gd name="connsiteY19" fmla="*/ 2480163 h 2782826"/>
              <a:gd name="connsiteX20" fmla="*/ 5055 w 2319954"/>
              <a:gd name="connsiteY20" fmla="*/ 2478481 h 2782826"/>
              <a:gd name="connsiteX21" fmla="*/ 0 w 2319954"/>
              <a:gd name="connsiteY21" fmla="*/ 2436445 h 2782826"/>
              <a:gd name="connsiteX22" fmla="*/ 0 w 2319954"/>
              <a:gd name="connsiteY22" fmla="*/ 2362460 h 2782826"/>
              <a:gd name="connsiteX23" fmla="*/ 0 w 2319954"/>
              <a:gd name="connsiteY23" fmla="*/ 300982 h 2782826"/>
              <a:gd name="connsiteX24" fmla="*/ 146578 w 2319954"/>
              <a:gd name="connsiteY24" fmla="*/ 68941 h 2782826"/>
              <a:gd name="connsiteX25" fmla="*/ 156686 w 2319954"/>
              <a:gd name="connsiteY25" fmla="*/ 63896 h 2782826"/>
              <a:gd name="connsiteX26" fmla="*/ 158371 w 2319954"/>
              <a:gd name="connsiteY26" fmla="*/ 62214 h 2782826"/>
              <a:gd name="connsiteX27" fmla="*/ 158371 w 2319954"/>
              <a:gd name="connsiteY27" fmla="*/ 60534 h 2782826"/>
              <a:gd name="connsiteX28" fmla="*/ 165110 w 2319954"/>
              <a:gd name="connsiteY28" fmla="*/ 57171 h 2782826"/>
              <a:gd name="connsiteX29" fmla="*/ 395926 w 2319954"/>
              <a:gd name="connsiteY29" fmla="*/ 0 h 278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9954" h="2782826">
                <a:moveTo>
                  <a:pt x="395926" y="0"/>
                </a:moveTo>
                <a:cubicBezTo>
                  <a:pt x="395926" y="0"/>
                  <a:pt x="395926" y="0"/>
                  <a:pt x="1934137" y="0"/>
                </a:cubicBezTo>
                <a:cubicBezTo>
                  <a:pt x="2031856" y="0"/>
                  <a:pt x="2077345" y="1682"/>
                  <a:pt x="2154845" y="57171"/>
                </a:cubicBezTo>
                <a:cubicBezTo>
                  <a:pt x="2156530" y="58852"/>
                  <a:pt x="2159900" y="60534"/>
                  <a:pt x="2161585" y="60534"/>
                </a:cubicBezTo>
                <a:cubicBezTo>
                  <a:pt x="2161585" y="60534"/>
                  <a:pt x="2161585" y="60534"/>
                  <a:pt x="2163269" y="62214"/>
                </a:cubicBezTo>
                <a:cubicBezTo>
                  <a:pt x="2163269" y="62214"/>
                  <a:pt x="2163269" y="62214"/>
                  <a:pt x="2164955" y="63896"/>
                </a:cubicBezTo>
                <a:cubicBezTo>
                  <a:pt x="2166640" y="65578"/>
                  <a:pt x="2170007" y="67259"/>
                  <a:pt x="2173378" y="68941"/>
                </a:cubicBezTo>
                <a:cubicBezTo>
                  <a:pt x="2245823" y="116022"/>
                  <a:pt x="2319954" y="210185"/>
                  <a:pt x="2319954" y="300982"/>
                </a:cubicBezTo>
                <a:cubicBezTo>
                  <a:pt x="2319954" y="988703"/>
                  <a:pt x="2319954" y="1674742"/>
                  <a:pt x="2319954" y="2362460"/>
                </a:cubicBezTo>
                <a:cubicBezTo>
                  <a:pt x="2319954" y="2362460"/>
                  <a:pt x="2319954" y="2362460"/>
                  <a:pt x="2319954" y="2436445"/>
                </a:cubicBezTo>
                <a:cubicBezTo>
                  <a:pt x="2319954" y="2449896"/>
                  <a:pt x="2318269" y="2465029"/>
                  <a:pt x="2314900" y="2478481"/>
                </a:cubicBezTo>
                <a:cubicBezTo>
                  <a:pt x="2314900" y="2478481"/>
                  <a:pt x="2314900" y="2478481"/>
                  <a:pt x="2314900" y="2480163"/>
                </a:cubicBezTo>
                <a:cubicBezTo>
                  <a:pt x="2314900" y="2480163"/>
                  <a:pt x="2314900" y="2480163"/>
                  <a:pt x="2314900" y="2483526"/>
                </a:cubicBezTo>
                <a:cubicBezTo>
                  <a:pt x="2298052" y="2596184"/>
                  <a:pt x="2213814" y="2686983"/>
                  <a:pt x="2122835" y="2747516"/>
                </a:cubicBezTo>
                <a:cubicBezTo>
                  <a:pt x="2070606" y="2782826"/>
                  <a:pt x="1999844" y="2782826"/>
                  <a:pt x="1939192" y="2782826"/>
                </a:cubicBezTo>
                <a:cubicBezTo>
                  <a:pt x="1939192" y="2782826"/>
                  <a:pt x="1939192" y="2782826"/>
                  <a:pt x="385817" y="2782826"/>
                </a:cubicBezTo>
                <a:cubicBezTo>
                  <a:pt x="328534" y="2782826"/>
                  <a:pt x="267883" y="2776101"/>
                  <a:pt x="212284" y="2757605"/>
                </a:cubicBezTo>
                <a:cubicBezTo>
                  <a:pt x="207230" y="2754242"/>
                  <a:pt x="202175" y="2750879"/>
                  <a:pt x="198806" y="2747516"/>
                </a:cubicBezTo>
                <a:cubicBezTo>
                  <a:pt x="106143" y="2686983"/>
                  <a:pt x="21903" y="2592821"/>
                  <a:pt x="6740" y="2483526"/>
                </a:cubicBezTo>
                <a:cubicBezTo>
                  <a:pt x="6740" y="2483526"/>
                  <a:pt x="6740" y="2483526"/>
                  <a:pt x="5055" y="2480163"/>
                </a:cubicBezTo>
                <a:cubicBezTo>
                  <a:pt x="5055" y="2480163"/>
                  <a:pt x="5055" y="2480163"/>
                  <a:pt x="5055" y="2478481"/>
                </a:cubicBezTo>
                <a:cubicBezTo>
                  <a:pt x="1685" y="2465029"/>
                  <a:pt x="0" y="2449896"/>
                  <a:pt x="0" y="2436445"/>
                </a:cubicBezTo>
                <a:cubicBezTo>
                  <a:pt x="0" y="2436445"/>
                  <a:pt x="0" y="2436445"/>
                  <a:pt x="0" y="2362460"/>
                </a:cubicBezTo>
                <a:cubicBezTo>
                  <a:pt x="0" y="1674742"/>
                  <a:pt x="0" y="988703"/>
                  <a:pt x="0" y="300982"/>
                </a:cubicBezTo>
                <a:cubicBezTo>
                  <a:pt x="0" y="210185"/>
                  <a:pt x="74132" y="116022"/>
                  <a:pt x="146578" y="68941"/>
                </a:cubicBezTo>
                <a:cubicBezTo>
                  <a:pt x="149948" y="67259"/>
                  <a:pt x="153317" y="65578"/>
                  <a:pt x="156686" y="63896"/>
                </a:cubicBezTo>
                <a:cubicBezTo>
                  <a:pt x="156686" y="63896"/>
                  <a:pt x="156686" y="63896"/>
                  <a:pt x="158371" y="62214"/>
                </a:cubicBezTo>
                <a:cubicBezTo>
                  <a:pt x="158371" y="62214"/>
                  <a:pt x="158371" y="62214"/>
                  <a:pt x="158371" y="60534"/>
                </a:cubicBezTo>
                <a:cubicBezTo>
                  <a:pt x="161739" y="60534"/>
                  <a:pt x="163424" y="58852"/>
                  <a:pt x="165110" y="57171"/>
                </a:cubicBezTo>
                <a:cubicBezTo>
                  <a:pt x="239241" y="3363"/>
                  <a:pt x="303263" y="0"/>
                  <a:pt x="39592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CD30AE7-E26C-45C6-B30C-AC17B56FDA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5711" y="2643282"/>
            <a:ext cx="1546636" cy="1855217"/>
          </a:xfrm>
          <a:custGeom>
            <a:avLst/>
            <a:gdLst>
              <a:gd name="connsiteX0" fmla="*/ 395926 w 2319954"/>
              <a:gd name="connsiteY0" fmla="*/ 0 h 2782826"/>
              <a:gd name="connsiteX1" fmla="*/ 1934137 w 2319954"/>
              <a:gd name="connsiteY1" fmla="*/ 0 h 2782826"/>
              <a:gd name="connsiteX2" fmla="*/ 2154845 w 2319954"/>
              <a:gd name="connsiteY2" fmla="*/ 57171 h 2782826"/>
              <a:gd name="connsiteX3" fmla="*/ 2161585 w 2319954"/>
              <a:gd name="connsiteY3" fmla="*/ 60534 h 2782826"/>
              <a:gd name="connsiteX4" fmla="*/ 2163269 w 2319954"/>
              <a:gd name="connsiteY4" fmla="*/ 62214 h 2782826"/>
              <a:gd name="connsiteX5" fmla="*/ 2164955 w 2319954"/>
              <a:gd name="connsiteY5" fmla="*/ 63896 h 2782826"/>
              <a:gd name="connsiteX6" fmla="*/ 2173378 w 2319954"/>
              <a:gd name="connsiteY6" fmla="*/ 68941 h 2782826"/>
              <a:gd name="connsiteX7" fmla="*/ 2319954 w 2319954"/>
              <a:gd name="connsiteY7" fmla="*/ 300982 h 2782826"/>
              <a:gd name="connsiteX8" fmla="*/ 2319954 w 2319954"/>
              <a:gd name="connsiteY8" fmla="*/ 2362460 h 2782826"/>
              <a:gd name="connsiteX9" fmla="*/ 2319954 w 2319954"/>
              <a:gd name="connsiteY9" fmla="*/ 2436445 h 2782826"/>
              <a:gd name="connsiteX10" fmla="*/ 2314900 w 2319954"/>
              <a:gd name="connsiteY10" fmla="*/ 2478481 h 2782826"/>
              <a:gd name="connsiteX11" fmla="*/ 2314900 w 2319954"/>
              <a:gd name="connsiteY11" fmla="*/ 2480163 h 2782826"/>
              <a:gd name="connsiteX12" fmla="*/ 2314900 w 2319954"/>
              <a:gd name="connsiteY12" fmla="*/ 2483526 h 2782826"/>
              <a:gd name="connsiteX13" fmla="*/ 2122835 w 2319954"/>
              <a:gd name="connsiteY13" fmla="*/ 2747516 h 2782826"/>
              <a:gd name="connsiteX14" fmla="*/ 1939192 w 2319954"/>
              <a:gd name="connsiteY14" fmla="*/ 2782826 h 2782826"/>
              <a:gd name="connsiteX15" fmla="*/ 385817 w 2319954"/>
              <a:gd name="connsiteY15" fmla="*/ 2782826 h 2782826"/>
              <a:gd name="connsiteX16" fmla="*/ 212284 w 2319954"/>
              <a:gd name="connsiteY16" fmla="*/ 2757605 h 2782826"/>
              <a:gd name="connsiteX17" fmla="*/ 198806 w 2319954"/>
              <a:gd name="connsiteY17" fmla="*/ 2747516 h 2782826"/>
              <a:gd name="connsiteX18" fmla="*/ 6740 w 2319954"/>
              <a:gd name="connsiteY18" fmla="*/ 2483526 h 2782826"/>
              <a:gd name="connsiteX19" fmla="*/ 5055 w 2319954"/>
              <a:gd name="connsiteY19" fmla="*/ 2480163 h 2782826"/>
              <a:gd name="connsiteX20" fmla="*/ 5055 w 2319954"/>
              <a:gd name="connsiteY20" fmla="*/ 2478481 h 2782826"/>
              <a:gd name="connsiteX21" fmla="*/ 0 w 2319954"/>
              <a:gd name="connsiteY21" fmla="*/ 2436445 h 2782826"/>
              <a:gd name="connsiteX22" fmla="*/ 0 w 2319954"/>
              <a:gd name="connsiteY22" fmla="*/ 2362460 h 2782826"/>
              <a:gd name="connsiteX23" fmla="*/ 0 w 2319954"/>
              <a:gd name="connsiteY23" fmla="*/ 300982 h 2782826"/>
              <a:gd name="connsiteX24" fmla="*/ 146578 w 2319954"/>
              <a:gd name="connsiteY24" fmla="*/ 68941 h 2782826"/>
              <a:gd name="connsiteX25" fmla="*/ 156686 w 2319954"/>
              <a:gd name="connsiteY25" fmla="*/ 63896 h 2782826"/>
              <a:gd name="connsiteX26" fmla="*/ 158371 w 2319954"/>
              <a:gd name="connsiteY26" fmla="*/ 62214 h 2782826"/>
              <a:gd name="connsiteX27" fmla="*/ 158371 w 2319954"/>
              <a:gd name="connsiteY27" fmla="*/ 60534 h 2782826"/>
              <a:gd name="connsiteX28" fmla="*/ 165110 w 2319954"/>
              <a:gd name="connsiteY28" fmla="*/ 57171 h 2782826"/>
              <a:gd name="connsiteX29" fmla="*/ 395926 w 2319954"/>
              <a:gd name="connsiteY29" fmla="*/ 0 h 278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9954" h="2782826">
                <a:moveTo>
                  <a:pt x="395926" y="0"/>
                </a:moveTo>
                <a:cubicBezTo>
                  <a:pt x="395926" y="0"/>
                  <a:pt x="395926" y="0"/>
                  <a:pt x="1934137" y="0"/>
                </a:cubicBezTo>
                <a:cubicBezTo>
                  <a:pt x="2031856" y="0"/>
                  <a:pt x="2077345" y="1682"/>
                  <a:pt x="2154845" y="57171"/>
                </a:cubicBezTo>
                <a:cubicBezTo>
                  <a:pt x="2156530" y="58852"/>
                  <a:pt x="2159900" y="60534"/>
                  <a:pt x="2161585" y="60534"/>
                </a:cubicBezTo>
                <a:cubicBezTo>
                  <a:pt x="2161585" y="60534"/>
                  <a:pt x="2161585" y="60534"/>
                  <a:pt x="2163269" y="62214"/>
                </a:cubicBezTo>
                <a:cubicBezTo>
                  <a:pt x="2163269" y="62214"/>
                  <a:pt x="2163269" y="62214"/>
                  <a:pt x="2164955" y="63896"/>
                </a:cubicBezTo>
                <a:cubicBezTo>
                  <a:pt x="2166640" y="65578"/>
                  <a:pt x="2170007" y="67259"/>
                  <a:pt x="2173378" y="68941"/>
                </a:cubicBezTo>
                <a:cubicBezTo>
                  <a:pt x="2245823" y="116022"/>
                  <a:pt x="2319954" y="210185"/>
                  <a:pt x="2319954" y="300982"/>
                </a:cubicBezTo>
                <a:cubicBezTo>
                  <a:pt x="2319954" y="988703"/>
                  <a:pt x="2319954" y="1674742"/>
                  <a:pt x="2319954" y="2362460"/>
                </a:cubicBezTo>
                <a:cubicBezTo>
                  <a:pt x="2319954" y="2362460"/>
                  <a:pt x="2319954" y="2362460"/>
                  <a:pt x="2319954" y="2436445"/>
                </a:cubicBezTo>
                <a:cubicBezTo>
                  <a:pt x="2319954" y="2449896"/>
                  <a:pt x="2318269" y="2465029"/>
                  <a:pt x="2314900" y="2478481"/>
                </a:cubicBezTo>
                <a:cubicBezTo>
                  <a:pt x="2314900" y="2478481"/>
                  <a:pt x="2314900" y="2478481"/>
                  <a:pt x="2314900" y="2480163"/>
                </a:cubicBezTo>
                <a:cubicBezTo>
                  <a:pt x="2314900" y="2480163"/>
                  <a:pt x="2314900" y="2480163"/>
                  <a:pt x="2314900" y="2483526"/>
                </a:cubicBezTo>
                <a:cubicBezTo>
                  <a:pt x="2298052" y="2596184"/>
                  <a:pt x="2213814" y="2686983"/>
                  <a:pt x="2122835" y="2747516"/>
                </a:cubicBezTo>
                <a:cubicBezTo>
                  <a:pt x="2070606" y="2782826"/>
                  <a:pt x="1999844" y="2782826"/>
                  <a:pt x="1939192" y="2782826"/>
                </a:cubicBezTo>
                <a:cubicBezTo>
                  <a:pt x="1939192" y="2782826"/>
                  <a:pt x="1939192" y="2782826"/>
                  <a:pt x="385817" y="2782826"/>
                </a:cubicBezTo>
                <a:cubicBezTo>
                  <a:pt x="328534" y="2782826"/>
                  <a:pt x="267883" y="2776101"/>
                  <a:pt x="212284" y="2757605"/>
                </a:cubicBezTo>
                <a:cubicBezTo>
                  <a:pt x="207230" y="2754242"/>
                  <a:pt x="202175" y="2750879"/>
                  <a:pt x="198806" y="2747516"/>
                </a:cubicBezTo>
                <a:cubicBezTo>
                  <a:pt x="106143" y="2686983"/>
                  <a:pt x="21903" y="2592821"/>
                  <a:pt x="6740" y="2483526"/>
                </a:cubicBezTo>
                <a:cubicBezTo>
                  <a:pt x="6740" y="2483526"/>
                  <a:pt x="6740" y="2483526"/>
                  <a:pt x="5055" y="2480163"/>
                </a:cubicBezTo>
                <a:cubicBezTo>
                  <a:pt x="5055" y="2480163"/>
                  <a:pt x="5055" y="2480163"/>
                  <a:pt x="5055" y="2478481"/>
                </a:cubicBezTo>
                <a:cubicBezTo>
                  <a:pt x="1685" y="2465029"/>
                  <a:pt x="0" y="2449896"/>
                  <a:pt x="0" y="2436445"/>
                </a:cubicBezTo>
                <a:cubicBezTo>
                  <a:pt x="0" y="2436445"/>
                  <a:pt x="0" y="2436445"/>
                  <a:pt x="0" y="2362460"/>
                </a:cubicBezTo>
                <a:cubicBezTo>
                  <a:pt x="0" y="1674742"/>
                  <a:pt x="0" y="988703"/>
                  <a:pt x="0" y="300982"/>
                </a:cubicBezTo>
                <a:cubicBezTo>
                  <a:pt x="0" y="210185"/>
                  <a:pt x="74132" y="116022"/>
                  <a:pt x="146578" y="68941"/>
                </a:cubicBezTo>
                <a:cubicBezTo>
                  <a:pt x="149948" y="67259"/>
                  <a:pt x="153317" y="65578"/>
                  <a:pt x="156686" y="63896"/>
                </a:cubicBezTo>
                <a:cubicBezTo>
                  <a:pt x="156686" y="63896"/>
                  <a:pt x="156686" y="63896"/>
                  <a:pt x="158371" y="62214"/>
                </a:cubicBezTo>
                <a:cubicBezTo>
                  <a:pt x="158371" y="62214"/>
                  <a:pt x="158371" y="62214"/>
                  <a:pt x="158371" y="60534"/>
                </a:cubicBezTo>
                <a:cubicBezTo>
                  <a:pt x="161739" y="60534"/>
                  <a:pt x="163424" y="58852"/>
                  <a:pt x="165110" y="57171"/>
                </a:cubicBezTo>
                <a:cubicBezTo>
                  <a:pt x="239241" y="3363"/>
                  <a:pt x="303263" y="0"/>
                  <a:pt x="39592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CDF5D8CE-F0F8-4CDF-8FAF-306DBBBD72C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68964" y="2646231"/>
            <a:ext cx="1546636" cy="1855217"/>
          </a:xfrm>
          <a:custGeom>
            <a:avLst/>
            <a:gdLst>
              <a:gd name="connsiteX0" fmla="*/ 395926 w 2319954"/>
              <a:gd name="connsiteY0" fmla="*/ 0 h 2782826"/>
              <a:gd name="connsiteX1" fmla="*/ 1934137 w 2319954"/>
              <a:gd name="connsiteY1" fmla="*/ 0 h 2782826"/>
              <a:gd name="connsiteX2" fmla="*/ 2154845 w 2319954"/>
              <a:gd name="connsiteY2" fmla="*/ 57171 h 2782826"/>
              <a:gd name="connsiteX3" fmla="*/ 2161585 w 2319954"/>
              <a:gd name="connsiteY3" fmla="*/ 60534 h 2782826"/>
              <a:gd name="connsiteX4" fmla="*/ 2163269 w 2319954"/>
              <a:gd name="connsiteY4" fmla="*/ 62214 h 2782826"/>
              <a:gd name="connsiteX5" fmla="*/ 2164955 w 2319954"/>
              <a:gd name="connsiteY5" fmla="*/ 63896 h 2782826"/>
              <a:gd name="connsiteX6" fmla="*/ 2173378 w 2319954"/>
              <a:gd name="connsiteY6" fmla="*/ 68941 h 2782826"/>
              <a:gd name="connsiteX7" fmla="*/ 2319954 w 2319954"/>
              <a:gd name="connsiteY7" fmla="*/ 300982 h 2782826"/>
              <a:gd name="connsiteX8" fmla="*/ 2319954 w 2319954"/>
              <a:gd name="connsiteY8" fmla="*/ 2362460 h 2782826"/>
              <a:gd name="connsiteX9" fmla="*/ 2319954 w 2319954"/>
              <a:gd name="connsiteY9" fmla="*/ 2436445 h 2782826"/>
              <a:gd name="connsiteX10" fmla="*/ 2314900 w 2319954"/>
              <a:gd name="connsiteY10" fmla="*/ 2478481 h 2782826"/>
              <a:gd name="connsiteX11" fmla="*/ 2314900 w 2319954"/>
              <a:gd name="connsiteY11" fmla="*/ 2480163 h 2782826"/>
              <a:gd name="connsiteX12" fmla="*/ 2314900 w 2319954"/>
              <a:gd name="connsiteY12" fmla="*/ 2483526 h 2782826"/>
              <a:gd name="connsiteX13" fmla="*/ 2122835 w 2319954"/>
              <a:gd name="connsiteY13" fmla="*/ 2747516 h 2782826"/>
              <a:gd name="connsiteX14" fmla="*/ 1939192 w 2319954"/>
              <a:gd name="connsiteY14" fmla="*/ 2782826 h 2782826"/>
              <a:gd name="connsiteX15" fmla="*/ 385817 w 2319954"/>
              <a:gd name="connsiteY15" fmla="*/ 2782826 h 2782826"/>
              <a:gd name="connsiteX16" fmla="*/ 212284 w 2319954"/>
              <a:gd name="connsiteY16" fmla="*/ 2757605 h 2782826"/>
              <a:gd name="connsiteX17" fmla="*/ 198806 w 2319954"/>
              <a:gd name="connsiteY17" fmla="*/ 2747516 h 2782826"/>
              <a:gd name="connsiteX18" fmla="*/ 6740 w 2319954"/>
              <a:gd name="connsiteY18" fmla="*/ 2483526 h 2782826"/>
              <a:gd name="connsiteX19" fmla="*/ 5055 w 2319954"/>
              <a:gd name="connsiteY19" fmla="*/ 2480163 h 2782826"/>
              <a:gd name="connsiteX20" fmla="*/ 5055 w 2319954"/>
              <a:gd name="connsiteY20" fmla="*/ 2478481 h 2782826"/>
              <a:gd name="connsiteX21" fmla="*/ 0 w 2319954"/>
              <a:gd name="connsiteY21" fmla="*/ 2436445 h 2782826"/>
              <a:gd name="connsiteX22" fmla="*/ 0 w 2319954"/>
              <a:gd name="connsiteY22" fmla="*/ 2362460 h 2782826"/>
              <a:gd name="connsiteX23" fmla="*/ 0 w 2319954"/>
              <a:gd name="connsiteY23" fmla="*/ 300982 h 2782826"/>
              <a:gd name="connsiteX24" fmla="*/ 146578 w 2319954"/>
              <a:gd name="connsiteY24" fmla="*/ 68941 h 2782826"/>
              <a:gd name="connsiteX25" fmla="*/ 156686 w 2319954"/>
              <a:gd name="connsiteY25" fmla="*/ 63896 h 2782826"/>
              <a:gd name="connsiteX26" fmla="*/ 158371 w 2319954"/>
              <a:gd name="connsiteY26" fmla="*/ 62214 h 2782826"/>
              <a:gd name="connsiteX27" fmla="*/ 158371 w 2319954"/>
              <a:gd name="connsiteY27" fmla="*/ 60534 h 2782826"/>
              <a:gd name="connsiteX28" fmla="*/ 165110 w 2319954"/>
              <a:gd name="connsiteY28" fmla="*/ 57171 h 2782826"/>
              <a:gd name="connsiteX29" fmla="*/ 395926 w 2319954"/>
              <a:gd name="connsiteY29" fmla="*/ 0 h 278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19954" h="2782826">
                <a:moveTo>
                  <a:pt x="395926" y="0"/>
                </a:moveTo>
                <a:cubicBezTo>
                  <a:pt x="395926" y="0"/>
                  <a:pt x="395926" y="0"/>
                  <a:pt x="1934137" y="0"/>
                </a:cubicBezTo>
                <a:cubicBezTo>
                  <a:pt x="2031856" y="0"/>
                  <a:pt x="2077345" y="1682"/>
                  <a:pt x="2154845" y="57171"/>
                </a:cubicBezTo>
                <a:cubicBezTo>
                  <a:pt x="2156530" y="58852"/>
                  <a:pt x="2159900" y="60534"/>
                  <a:pt x="2161585" y="60534"/>
                </a:cubicBezTo>
                <a:cubicBezTo>
                  <a:pt x="2161585" y="60534"/>
                  <a:pt x="2161585" y="60534"/>
                  <a:pt x="2163269" y="62214"/>
                </a:cubicBezTo>
                <a:cubicBezTo>
                  <a:pt x="2163269" y="62214"/>
                  <a:pt x="2163269" y="62214"/>
                  <a:pt x="2164955" y="63896"/>
                </a:cubicBezTo>
                <a:cubicBezTo>
                  <a:pt x="2166640" y="65578"/>
                  <a:pt x="2170007" y="67259"/>
                  <a:pt x="2173378" y="68941"/>
                </a:cubicBezTo>
                <a:cubicBezTo>
                  <a:pt x="2245823" y="116022"/>
                  <a:pt x="2319954" y="210185"/>
                  <a:pt x="2319954" y="300982"/>
                </a:cubicBezTo>
                <a:cubicBezTo>
                  <a:pt x="2319954" y="988703"/>
                  <a:pt x="2319954" y="1674742"/>
                  <a:pt x="2319954" y="2362460"/>
                </a:cubicBezTo>
                <a:cubicBezTo>
                  <a:pt x="2319954" y="2362460"/>
                  <a:pt x="2319954" y="2362460"/>
                  <a:pt x="2319954" y="2436445"/>
                </a:cubicBezTo>
                <a:cubicBezTo>
                  <a:pt x="2319954" y="2449896"/>
                  <a:pt x="2318269" y="2465029"/>
                  <a:pt x="2314900" y="2478481"/>
                </a:cubicBezTo>
                <a:cubicBezTo>
                  <a:pt x="2314900" y="2478481"/>
                  <a:pt x="2314900" y="2478481"/>
                  <a:pt x="2314900" y="2480163"/>
                </a:cubicBezTo>
                <a:cubicBezTo>
                  <a:pt x="2314900" y="2480163"/>
                  <a:pt x="2314900" y="2480163"/>
                  <a:pt x="2314900" y="2483526"/>
                </a:cubicBezTo>
                <a:cubicBezTo>
                  <a:pt x="2298052" y="2596184"/>
                  <a:pt x="2213814" y="2686983"/>
                  <a:pt x="2122835" y="2747516"/>
                </a:cubicBezTo>
                <a:cubicBezTo>
                  <a:pt x="2070606" y="2782826"/>
                  <a:pt x="1999844" y="2782826"/>
                  <a:pt x="1939192" y="2782826"/>
                </a:cubicBezTo>
                <a:cubicBezTo>
                  <a:pt x="1939192" y="2782826"/>
                  <a:pt x="1939192" y="2782826"/>
                  <a:pt x="385817" y="2782826"/>
                </a:cubicBezTo>
                <a:cubicBezTo>
                  <a:pt x="328534" y="2782826"/>
                  <a:pt x="267883" y="2776101"/>
                  <a:pt x="212284" y="2757605"/>
                </a:cubicBezTo>
                <a:cubicBezTo>
                  <a:pt x="207230" y="2754242"/>
                  <a:pt x="202175" y="2750879"/>
                  <a:pt x="198806" y="2747516"/>
                </a:cubicBezTo>
                <a:cubicBezTo>
                  <a:pt x="106143" y="2686983"/>
                  <a:pt x="21903" y="2592821"/>
                  <a:pt x="6740" y="2483526"/>
                </a:cubicBezTo>
                <a:cubicBezTo>
                  <a:pt x="6740" y="2483526"/>
                  <a:pt x="6740" y="2483526"/>
                  <a:pt x="5055" y="2480163"/>
                </a:cubicBezTo>
                <a:cubicBezTo>
                  <a:pt x="5055" y="2480163"/>
                  <a:pt x="5055" y="2480163"/>
                  <a:pt x="5055" y="2478481"/>
                </a:cubicBezTo>
                <a:cubicBezTo>
                  <a:pt x="1685" y="2465029"/>
                  <a:pt x="0" y="2449896"/>
                  <a:pt x="0" y="2436445"/>
                </a:cubicBezTo>
                <a:cubicBezTo>
                  <a:pt x="0" y="2436445"/>
                  <a:pt x="0" y="2436445"/>
                  <a:pt x="0" y="2362460"/>
                </a:cubicBezTo>
                <a:cubicBezTo>
                  <a:pt x="0" y="1674742"/>
                  <a:pt x="0" y="988703"/>
                  <a:pt x="0" y="300982"/>
                </a:cubicBezTo>
                <a:cubicBezTo>
                  <a:pt x="0" y="210185"/>
                  <a:pt x="74132" y="116022"/>
                  <a:pt x="146578" y="68941"/>
                </a:cubicBezTo>
                <a:cubicBezTo>
                  <a:pt x="149948" y="67259"/>
                  <a:pt x="153317" y="65578"/>
                  <a:pt x="156686" y="63896"/>
                </a:cubicBezTo>
                <a:cubicBezTo>
                  <a:pt x="156686" y="63896"/>
                  <a:pt x="156686" y="63896"/>
                  <a:pt x="158371" y="62214"/>
                </a:cubicBezTo>
                <a:cubicBezTo>
                  <a:pt x="158371" y="62214"/>
                  <a:pt x="158371" y="62214"/>
                  <a:pt x="158371" y="60534"/>
                </a:cubicBezTo>
                <a:cubicBezTo>
                  <a:pt x="161739" y="60534"/>
                  <a:pt x="163424" y="58852"/>
                  <a:pt x="165110" y="57171"/>
                </a:cubicBezTo>
                <a:cubicBezTo>
                  <a:pt x="239241" y="3363"/>
                  <a:pt x="303263" y="0"/>
                  <a:pt x="39592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390AF55-F831-4320-9E08-1768552A27B2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4961728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4DEA882-5B52-435F-B308-25429FACD2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00780" y="912786"/>
            <a:ext cx="2341671" cy="5063171"/>
          </a:xfrm>
          <a:custGeom>
            <a:avLst/>
            <a:gdLst>
              <a:gd name="connsiteX0" fmla="*/ 2826672 w 3512507"/>
              <a:gd name="connsiteY0" fmla="*/ 0 h 7594756"/>
              <a:gd name="connsiteX1" fmla="*/ 3186402 w 3512507"/>
              <a:gd name="connsiteY1" fmla="*/ 9196 h 7594756"/>
              <a:gd name="connsiteX2" fmla="*/ 3441468 w 3512507"/>
              <a:gd name="connsiteY2" fmla="*/ 152041 h 7594756"/>
              <a:gd name="connsiteX3" fmla="*/ 3509302 w 3512507"/>
              <a:gd name="connsiteY3" fmla="*/ 418727 h 7594756"/>
              <a:gd name="connsiteX4" fmla="*/ 3512371 w 3512507"/>
              <a:gd name="connsiteY4" fmla="*/ 3911079 h 7594756"/>
              <a:gd name="connsiteX5" fmla="*/ 3512371 w 3512507"/>
              <a:gd name="connsiteY5" fmla="*/ 7079425 h 7594756"/>
              <a:gd name="connsiteX6" fmla="*/ 3466023 w 3512507"/>
              <a:gd name="connsiteY6" fmla="*/ 7404351 h 7594756"/>
              <a:gd name="connsiteX7" fmla="*/ 3225998 w 3512507"/>
              <a:gd name="connsiteY7" fmla="*/ 7581222 h 7594756"/>
              <a:gd name="connsiteX8" fmla="*/ 2978606 w 3512507"/>
              <a:gd name="connsiteY8" fmla="*/ 7594403 h 7594756"/>
              <a:gd name="connsiteX9" fmla="*/ 466325 w 3512507"/>
              <a:gd name="connsiteY9" fmla="*/ 7594403 h 7594756"/>
              <a:gd name="connsiteX10" fmla="*/ 178418 w 3512507"/>
              <a:gd name="connsiteY10" fmla="*/ 7539533 h 7594756"/>
              <a:gd name="connsiteX11" fmla="*/ 15741 w 3512507"/>
              <a:gd name="connsiteY11" fmla="*/ 7308405 h 7594756"/>
              <a:gd name="connsiteX12" fmla="*/ 3464 w 3512507"/>
              <a:gd name="connsiteY12" fmla="*/ 7068695 h 7594756"/>
              <a:gd name="connsiteX13" fmla="*/ 3770 w 3512507"/>
              <a:gd name="connsiteY13" fmla="*/ 3554579 h 7594756"/>
              <a:gd name="connsiteX14" fmla="*/ 394 w 3512507"/>
              <a:gd name="connsiteY14" fmla="*/ 493521 h 7594756"/>
              <a:gd name="connsiteX15" fmla="*/ 61782 w 3512507"/>
              <a:gd name="connsiteY15" fmla="*/ 165223 h 7594756"/>
              <a:gd name="connsiteX16" fmla="*/ 405245 w 3512507"/>
              <a:gd name="connsiteY16" fmla="*/ 921 h 7594756"/>
              <a:gd name="connsiteX17" fmla="*/ 715865 w 3512507"/>
              <a:gd name="connsiteY17" fmla="*/ 307 h 7594756"/>
              <a:gd name="connsiteX18" fmla="*/ 772955 w 3512507"/>
              <a:gd name="connsiteY18" fmla="*/ 34332 h 7594756"/>
              <a:gd name="connsiteX19" fmla="*/ 788609 w 3512507"/>
              <a:gd name="connsiteY19" fmla="*/ 140087 h 7594756"/>
              <a:gd name="connsiteX20" fmla="*/ 909236 w 3512507"/>
              <a:gd name="connsiteY20" fmla="*/ 266073 h 7594756"/>
              <a:gd name="connsiteX21" fmla="*/ 1062397 w 3512507"/>
              <a:gd name="connsiteY21" fmla="*/ 280480 h 7594756"/>
              <a:gd name="connsiteX22" fmla="*/ 2404634 w 3512507"/>
              <a:gd name="connsiteY22" fmla="*/ 280787 h 7594756"/>
              <a:gd name="connsiteX23" fmla="*/ 2567310 w 3512507"/>
              <a:gd name="connsiteY23" fmla="*/ 276188 h 7594756"/>
              <a:gd name="connsiteX24" fmla="*/ 2734284 w 3512507"/>
              <a:gd name="connsiteY24" fmla="*/ 94107 h 7594756"/>
              <a:gd name="connsiteX25" fmla="*/ 2756077 w 3512507"/>
              <a:gd name="connsiteY25" fmla="*/ 12567 h 7594756"/>
              <a:gd name="connsiteX26" fmla="*/ 2826672 w 3512507"/>
              <a:gd name="connsiteY26" fmla="*/ 0 h 759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512507" h="7594756">
                <a:moveTo>
                  <a:pt x="2826672" y="0"/>
                </a:moveTo>
                <a:cubicBezTo>
                  <a:pt x="2946378" y="1839"/>
                  <a:pt x="3067005" y="-3678"/>
                  <a:pt x="3186402" y="9196"/>
                </a:cubicBezTo>
                <a:cubicBezTo>
                  <a:pt x="3285544" y="19925"/>
                  <a:pt x="3384685" y="67745"/>
                  <a:pt x="3441468" y="152041"/>
                </a:cubicBezTo>
                <a:cubicBezTo>
                  <a:pt x="3495796" y="229288"/>
                  <a:pt x="3508994" y="326460"/>
                  <a:pt x="3509302" y="418727"/>
                </a:cubicBezTo>
                <a:cubicBezTo>
                  <a:pt x="3507153" y="1582947"/>
                  <a:pt x="3512678" y="2746860"/>
                  <a:pt x="3512371" y="3911079"/>
                </a:cubicBezTo>
                <a:cubicBezTo>
                  <a:pt x="3512371" y="4967093"/>
                  <a:pt x="3512678" y="6023411"/>
                  <a:pt x="3512371" y="7079425"/>
                </a:cubicBezTo>
                <a:cubicBezTo>
                  <a:pt x="3512064" y="7188551"/>
                  <a:pt x="3518202" y="7304421"/>
                  <a:pt x="3466023" y="7404351"/>
                </a:cubicBezTo>
                <a:cubicBezTo>
                  <a:pt x="3422131" y="7499071"/>
                  <a:pt x="3326060" y="7560377"/>
                  <a:pt x="3225998" y="7581222"/>
                </a:cubicBezTo>
                <a:cubicBezTo>
                  <a:pt x="3144660" y="7597468"/>
                  <a:pt x="3061173" y="7593789"/>
                  <a:pt x="2978606" y="7594403"/>
                </a:cubicBezTo>
                <a:cubicBezTo>
                  <a:pt x="2140974" y="7594709"/>
                  <a:pt x="1303650" y="7595015"/>
                  <a:pt x="466325" y="7594403"/>
                </a:cubicBezTo>
                <a:cubicBezTo>
                  <a:pt x="368412" y="7593789"/>
                  <a:pt x="264974" y="7590725"/>
                  <a:pt x="178418" y="7539533"/>
                </a:cubicBezTo>
                <a:cubicBezTo>
                  <a:pt x="91248" y="7493860"/>
                  <a:pt x="34157" y="7403431"/>
                  <a:pt x="15741" y="7308405"/>
                </a:cubicBezTo>
                <a:cubicBezTo>
                  <a:pt x="701" y="7229321"/>
                  <a:pt x="4078" y="7148701"/>
                  <a:pt x="3464" y="7068695"/>
                </a:cubicBezTo>
                <a:cubicBezTo>
                  <a:pt x="3770" y="5897119"/>
                  <a:pt x="4078" y="4725850"/>
                  <a:pt x="3770" y="3554579"/>
                </a:cubicBezTo>
                <a:cubicBezTo>
                  <a:pt x="3770" y="2534125"/>
                  <a:pt x="-1448" y="1513670"/>
                  <a:pt x="394" y="493521"/>
                </a:cubicBezTo>
                <a:cubicBezTo>
                  <a:pt x="1316" y="381943"/>
                  <a:pt x="87" y="263007"/>
                  <a:pt x="61782" y="165223"/>
                </a:cubicBezTo>
                <a:cubicBezTo>
                  <a:pt x="131149" y="47820"/>
                  <a:pt x="274490" y="-1226"/>
                  <a:pt x="405245" y="921"/>
                </a:cubicBezTo>
                <a:cubicBezTo>
                  <a:pt x="508683" y="-306"/>
                  <a:pt x="612120" y="0"/>
                  <a:pt x="715865" y="307"/>
                </a:cubicBezTo>
                <a:cubicBezTo>
                  <a:pt x="738885" y="-613"/>
                  <a:pt x="766510" y="9810"/>
                  <a:pt x="772955" y="34332"/>
                </a:cubicBezTo>
                <a:cubicBezTo>
                  <a:pt x="779708" y="69276"/>
                  <a:pt x="776639" y="106061"/>
                  <a:pt x="788609" y="140087"/>
                </a:cubicBezTo>
                <a:cubicBezTo>
                  <a:pt x="806104" y="198022"/>
                  <a:pt x="852452" y="245535"/>
                  <a:pt x="909236" y="266073"/>
                </a:cubicBezTo>
                <a:cubicBezTo>
                  <a:pt x="958038" y="284771"/>
                  <a:pt x="1011139" y="278947"/>
                  <a:pt x="1062397" y="280480"/>
                </a:cubicBezTo>
                <a:cubicBezTo>
                  <a:pt x="1509912" y="281399"/>
                  <a:pt x="1957120" y="281093"/>
                  <a:pt x="2404634" y="280787"/>
                </a:cubicBezTo>
                <a:cubicBezTo>
                  <a:pt x="2458655" y="279560"/>
                  <a:pt x="2513290" y="282932"/>
                  <a:pt x="2567310" y="276188"/>
                </a:cubicBezTo>
                <a:cubicBezTo>
                  <a:pt x="2656016" y="263007"/>
                  <a:pt x="2729066" y="183615"/>
                  <a:pt x="2734284" y="94107"/>
                </a:cubicBezTo>
                <a:cubicBezTo>
                  <a:pt x="2737968" y="66825"/>
                  <a:pt x="2731830" y="32187"/>
                  <a:pt x="2756077" y="12567"/>
                </a:cubicBezTo>
                <a:cubicBezTo>
                  <a:pt x="2775721" y="-3678"/>
                  <a:pt x="2803038" y="921"/>
                  <a:pt x="282667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87DBA73-77C1-4D7B-B5C6-A548D6C6E8D3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405167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7EE2F24-4599-4570-82CE-DD808EA512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8069" y="1125472"/>
            <a:ext cx="3867653" cy="8362654"/>
          </a:xfrm>
          <a:custGeom>
            <a:avLst/>
            <a:gdLst>
              <a:gd name="connsiteX0" fmla="*/ 4668710 w 5801479"/>
              <a:gd name="connsiteY0" fmla="*/ 0 h 12543981"/>
              <a:gd name="connsiteX1" fmla="*/ 5262866 w 5801479"/>
              <a:gd name="connsiteY1" fmla="*/ 15190 h 12543981"/>
              <a:gd name="connsiteX2" fmla="*/ 5684146 w 5801479"/>
              <a:gd name="connsiteY2" fmla="*/ 251120 h 12543981"/>
              <a:gd name="connsiteX3" fmla="*/ 5796186 w 5801479"/>
              <a:gd name="connsiteY3" fmla="*/ 691596 h 12543981"/>
              <a:gd name="connsiteX4" fmla="*/ 5801254 w 5801479"/>
              <a:gd name="connsiteY4" fmla="*/ 6459788 h 12543981"/>
              <a:gd name="connsiteX5" fmla="*/ 5801254 w 5801479"/>
              <a:gd name="connsiteY5" fmla="*/ 11692825 h 12543981"/>
              <a:gd name="connsiteX6" fmla="*/ 5724704 w 5801479"/>
              <a:gd name="connsiteY6" fmla="*/ 12229496 h 12543981"/>
              <a:gd name="connsiteX7" fmla="*/ 5328262 w 5801479"/>
              <a:gd name="connsiteY7" fmla="*/ 12521627 h 12543981"/>
              <a:gd name="connsiteX8" fmla="*/ 4919656 w 5801479"/>
              <a:gd name="connsiteY8" fmla="*/ 12543398 h 12543981"/>
              <a:gd name="connsiteX9" fmla="*/ 770213 w 5801479"/>
              <a:gd name="connsiteY9" fmla="*/ 12543398 h 12543981"/>
              <a:gd name="connsiteX10" fmla="*/ 294687 w 5801479"/>
              <a:gd name="connsiteY10" fmla="*/ 12452772 h 12543981"/>
              <a:gd name="connsiteX11" fmla="*/ 26001 w 5801479"/>
              <a:gd name="connsiteY11" fmla="*/ 12071027 h 12543981"/>
              <a:gd name="connsiteX12" fmla="*/ 5721 w 5801479"/>
              <a:gd name="connsiteY12" fmla="*/ 11675104 h 12543981"/>
              <a:gd name="connsiteX13" fmla="*/ 6226 w 5801479"/>
              <a:gd name="connsiteY13" fmla="*/ 5870970 h 12543981"/>
              <a:gd name="connsiteX14" fmla="*/ 651 w 5801479"/>
              <a:gd name="connsiteY14" fmla="*/ 815130 h 12543981"/>
              <a:gd name="connsiteX15" fmla="*/ 102043 w 5801479"/>
              <a:gd name="connsiteY15" fmla="*/ 272895 h 12543981"/>
              <a:gd name="connsiteX16" fmla="*/ 669329 w 5801479"/>
              <a:gd name="connsiteY16" fmla="*/ 1521 h 12543981"/>
              <a:gd name="connsiteX17" fmla="*/ 1182368 w 5801479"/>
              <a:gd name="connsiteY17" fmla="*/ 508 h 12543981"/>
              <a:gd name="connsiteX18" fmla="*/ 1276662 w 5801479"/>
              <a:gd name="connsiteY18" fmla="*/ 56706 h 12543981"/>
              <a:gd name="connsiteX19" fmla="*/ 1302516 w 5801479"/>
              <a:gd name="connsiteY19" fmla="*/ 231377 h 12543981"/>
              <a:gd name="connsiteX20" fmla="*/ 1501751 w 5801479"/>
              <a:gd name="connsiteY20" fmla="*/ 439464 h 12543981"/>
              <a:gd name="connsiteX21" fmla="*/ 1754724 w 5801479"/>
              <a:gd name="connsiteY21" fmla="*/ 463260 h 12543981"/>
              <a:gd name="connsiteX22" fmla="*/ 3971647 w 5801479"/>
              <a:gd name="connsiteY22" fmla="*/ 463768 h 12543981"/>
              <a:gd name="connsiteX23" fmla="*/ 4240334 w 5801479"/>
              <a:gd name="connsiteY23" fmla="*/ 456172 h 12543981"/>
              <a:gd name="connsiteX24" fmla="*/ 4516117 w 5801479"/>
              <a:gd name="connsiteY24" fmla="*/ 155434 h 12543981"/>
              <a:gd name="connsiteX25" fmla="*/ 4552112 w 5801479"/>
              <a:gd name="connsiteY25" fmla="*/ 20758 h 12543981"/>
              <a:gd name="connsiteX26" fmla="*/ 4668710 w 5801479"/>
              <a:gd name="connsiteY26" fmla="*/ 0 h 12543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01479" h="12543981">
                <a:moveTo>
                  <a:pt x="4668710" y="0"/>
                </a:moveTo>
                <a:cubicBezTo>
                  <a:pt x="4866427" y="3039"/>
                  <a:pt x="5065662" y="-6072"/>
                  <a:pt x="5262866" y="15190"/>
                </a:cubicBezTo>
                <a:cubicBezTo>
                  <a:pt x="5426612" y="32911"/>
                  <a:pt x="5590360" y="111893"/>
                  <a:pt x="5684146" y="251120"/>
                </a:cubicBezTo>
                <a:cubicBezTo>
                  <a:pt x="5773876" y="378707"/>
                  <a:pt x="5795678" y="539203"/>
                  <a:pt x="5796186" y="691596"/>
                </a:cubicBezTo>
                <a:cubicBezTo>
                  <a:pt x="5792637" y="2614498"/>
                  <a:pt x="5801762" y="4536891"/>
                  <a:pt x="5801254" y="6459788"/>
                </a:cubicBezTo>
                <a:cubicBezTo>
                  <a:pt x="5801254" y="8203964"/>
                  <a:pt x="5801762" y="9948649"/>
                  <a:pt x="5801254" y="11692825"/>
                </a:cubicBezTo>
                <a:cubicBezTo>
                  <a:pt x="5800746" y="11873067"/>
                  <a:pt x="5810886" y="12064443"/>
                  <a:pt x="5724704" y="12229496"/>
                </a:cubicBezTo>
                <a:cubicBezTo>
                  <a:pt x="5652210" y="12385941"/>
                  <a:pt x="5493531" y="12487200"/>
                  <a:pt x="5328262" y="12521627"/>
                </a:cubicBezTo>
                <a:cubicBezTo>
                  <a:pt x="5193920" y="12548462"/>
                  <a:pt x="5056026" y="12542382"/>
                  <a:pt x="4919656" y="12543398"/>
                </a:cubicBezTo>
                <a:cubicBezTo>
                  <a:pt x="3536170" y="12543903"/>
                  <a:pt x="2153192" y="12544410"/>
                  <a:pt x="770213" y="12543398"/>
                </a:cubicBezTo>
                <a:cubicBezTo>
                  <a:pt x="608491" y="12542382"/>
                  <a:pt x="437648" y="12537322"/>
                  <a:pt x="294687" y="12452772"/>
                </a:cubicBezTo>
                <a:cubicBezTo>
                  <a:pt x="150710" y="12377332"/>
                  <a:pt x="56416" y="12227978"/>
                  <a:pt x="26001" y="12071027"/>
                </a:cubicBezTo>
                <a:cubicBezTo>
                  <a:pt x="1157" y="11940405"/>
                  <a:pt x="6735" y="11807248"/>
                  <a:pt x="5721" y="11675104"/>
                </a:cubicBezTo>
                <a:cubicBezTo>
                  <a:pt x="6226" y="9740056"/>
                  <a:pt x="6735" y="7805513"/>
                  <a:pt x="6226" y="5870970"/>
                </a:cubicBezTo>
                <a:cubicBezTo>
                  <a:pt x="6226" y="4185522"/>
                  <a:pt x="-2391" y="2500072"/>
                  <a:pt x="651" y="815130"/>
                </a:cubicBezTo>
                <a:cubicBezTo>
                  <a:pt x="2175" y="630844"/>
                  <a:pt x="145" y="434400"/>
                  <a:pt x="102043" y="272895"/>
                </a:cubicBezTo>
                <a:cubicBezTo>
                  <a:pt x="216615" y="78984"/>
                  <a:pt x="453367" y="-2024"/>
                  <a:pt x="669329" y="1521"/>
                </a:cubicBezTo>
                <a:cubicBezTo>
                  <a:pt x="840173" y="-504"/>
                  <a:pt x="1011016" y="0"/>
                  <a:pt x="1182368" y="508"/>
                </a:cubicBezTo>
                <a:cubicBezTo>
                  <a:pt x="1220390" y="-1012"/>
                  <a:pt x="1266015" y="16204"/>
                  <a:pt x="1276662" y="56706"/>
                </a:cubicBezTo>
                <a:cubicBezTo>
                  <a:pt x="1287816" y="114423"/>
                  <a:pt x="1282744" y="175178"/>
                  <a:pt x="1302516" y="231377"/>
                </a:cubicBezTo>
                <a:cubicBezTo>
                  <a:pt x="1331414" y="327067"/>
                  <a:pt x="1407964" y="405542"/>
                  <a:pt x="1501751" y="439464"/>
                </a:cubicBezTo>
                <a:cubicBezTo>
                  <a:pt x="1582355" y="470349"/>
                  <a:pt x="1670063" y="460728"/>
                  <a:pt x="1754724" y="463260"/>
                </a:cubicBezTo>
                <a:cubicBezTo>
                  <a:pt x="2493866" y="464777"/>
                  <a:pt x="3232502" y="464273"/>
                  <a:pt x="3971647" y="463768"/>
                </a:cubicBezTo>
                <a:cubicBezTo>
                  <a:pt x="4060870" y="461740"/>
                  <a:pt x="4151111" y="467311"/>
                  <a:pt x="4240334" y="456172"/>
                </a:cubicBezTo>
                <a:cubicBezTo>
                  <a:pt x="4386844" y="434400"/>
                  <a:pt x="4507500" y="303270"/>
                  <a:pt x="4516117" y="155434"/>
                </a:cubicBezTo>
                <a:cubicBezTo>
                  <a:pt x="4522201" y="110371"/>
                  <a:pt x="4512064" y="53163"/>
                  <a:pt x="4552112" y="20758"/>
                </a:cubicBezTo>
                <a:cubicBezTo>
                  <a:pt x="4584558" y="-6072"/>
                  <a:pt x="4629677" y="1521"/>
                  <a:pt x="466871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C02D66D-9A8C-43D1-B7E0-9895E622874C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4055937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7D28008-06D2-4525-ABE2-D5A2253E624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207031" y="2118668"/>
            <a:ext cx="2638236" cy="2638236"/>
          </a:xfrm>
          <a:custGeom>
            <a:avLst/>
            <a:gdLst>
              <a:gd name="connsiteX0" fmla="*/ 1319118 w 2638236"/>
              <a:gd name="connsiteY0" fmla="*/ 0 h 2638236"/>
              <a:gd name="connsiteX1" fmla="*/ 2638236 w 2638236"/>
              <a:gd name="connsiteY1" fmla="*/ 1319118 h 2638236"/>
              <a:gd name="connsiteX2" fmla="*/ 1319118 w 2638236"/>
              <a:gd name="connsiteY2" fmla="*/ 2638236 h 2638236"/>
              <a:gd name="connsiteX3" fmla="*/ 0 w 2638236"/>
              <a:gd name="connsiteY3" fmla="*/ 1319118 h 2638236"/>
              <a:gd name="connsiteX4" fmla="*/ 1319118 w 2638236"/>
              <a:gd name="connsiteY4" fmla="*/ 0 h 263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8236" h="2638236">
                <a:moveTo>
                  <a:pt x="1319118" y="0"/>
                </a:moveTo>
                <a:cubicBezTo>
                  <a:pt x="2047647" y="0"/>
                  <a:pt x="2638236" y="590589"/>
                  <a:pt x="2638236" y="1319118"/>
                </a:cubicBezTo>
                <a:cubicBezTo>
                  <a:pt x="2638236" y="2047647"/>
                  <a:pt x="2047647" y="2638236"/>
                  <a:pt x="1319118" y="2638236"/>
                </a:cubicBezTo>
                <a:cubicBezTo>
                  <a:pt x="590589" y="2638236"/>
                  <a:pt x="0" y="2047647"/>
                  <a:pt x="0" y="1319118"/>
                </a:cubicBezTo>
                <a:cubicBezTo>
                  <a:pt x="0" y="590589"/>
                  <a:pt x="590589" y="0"/>
                  <a:pt x="131911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F4BAD7-6B86-436C-99E0-538DEC049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0573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28C0D07-6916-4A46-824C-638A99A3AC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46664" y="2036889"/>
            <a:ext cx="2484051" cy="5371026"/>
          </a:xfrm>
          <a:custGeom>
            <a:avLst/>
            <a:gdLst>
              <a:gd name="connsiteX0" fmla="*/ 2998542 w 3726076"/>
              <a:gd name="connsiteY0" fmla="*/ 0 h 8056539"/>
              <a:gd name="connsiteX1" fmla="*/ 3380146 w 3726076"/>
              <a:gd name="connsiteY1" fmla="*/ 9755 h 8056539"/>
              <a:gd name="connsiteX2" fmla="*/ 3650718 w 3726076"/>
              <a:gd name="connsiteY2" fmla="*/ 161285 h 8056539"/>
              <a:gd name="connsiteX3" fmla="*/ 3722677 w 3726076"/>
              <a:gd name="connsiteY3" fmla="*/ 444186 h 8056539"/>
              <a:gd name="connsiteX4" fmla="*/ 3725932 w 3726076"/>
              <a:gd name="connsiteY4" fmla="*/ 4148883 h 8056539"/>
              <a:gd name="connsiteX5" fmla="*/ 3725932 w 3726076"/>
              <a:gd name="connsiteY5" fmla="*/ 7509874 h 8056539"/>
              <a:gd name="connsiteX6" fmla="*/ 3676766 w 3726076"/>
              <a:gd name="connsiteY6" fmla="*/ 7854556 h 8056539"/>
              <a:gd name="connsiteX7" fmla="*/ 3422148 w 3726076"/>
              <a:gd name="connsiteY7" fmla="*/ 8042181 h 8056539"/>
              <a:gd name="connsiteX8" fmla="*/ 3159714 w 3726076"/>
              <a:gd name="connsiteY8" fmla="*/ 8056163 h 8056539"/>
              <a:gd name="connsiteX9" fmla="*/ 494679 w 3726076"/>
              <a:gd name="connsiteY9" fmla="*/ 8056164 h 8056539"/>
              <a:gd name="connsiteX10" fmla="*/ 189267 w 3726076"/>
              <a:gd name="connsiteY10" fmla="*/ 7997957 h 8056539"/>
              <a:gd name="connsiteX11" fmla="*/ 16698 w 3726076"/>
              <a:gd name="connsiteY11" fmla="*/ 7752778 h 8056539"/>
              <a:gd name="connsiteX12" fmla="*/ 3674 w 3726076"/>
              <a:gd name="connsiteY12" fmla="*/ 7498491 h 8056539"/>
              <a:gd name="connsiteX13" fmla="*/ 4000 w 3726076"/>
              <a:gd name="connsiteY13" fmla="*/ 3770707 h 8056539"/>
              <a:gd name="connsiteX14" fmla="*/ 419 w 3726076"/>
              <a:gd name="connsiteY14" fmla="*/ 523528 h 8056539"/>
              <a:gd name="connsiteX15" fmla="*/ 65538 w 3726076"/>
              <a:gd name="connsiteY15" fmla="*/ 175269 h 8056539"/>
              <a:gd name="connsiteX16" fmla="*/ 96631 w 3726076"/>
              <a:gd name="connsiteY16" fmla="*/ 131929 h 8056539"/>
              <a:gd name="connsiteX17" fmla="*/ 429884 w 3726076"/>
              <a:gd name="connsiteY17" fmla="*/ 975 h 8056539"/>
              <a:gd name="connsiteX18" fmla="*/ 759391 w 3726076"/>
              <a:gd name="connsiteY18" fmla="*/ 326 h 8056539"/>
              <a:gd name="connsiteX19" fmla="*/ 819953 w 3726076"/>
              <a:gd name="connsiteY19" fmla="*/ 36420 h 8056539"/>
              <a:gd name="connsiteX20" fmla="*/ 836559 w 3726076"/>
              <a:gd name="connsiteY20" fmla="*/ 148603 h 8056539"/>
              <a:gd name="connsiteX21" fmla="*/ 964519 w 3726076"/>
              <a:gd name="connsiteY21" fmla="*/ 282250 h 8056539"/>
              <a:gd name="connsiteX22" fmla="*/ 1126994 w 3726076"/>
              <a:gd name="connsiteY22" fmla="*/ 297533 h 8056539"/>
              <a:gd name="connsiteX23" fmla="*/ 2550843 w 3726076"/>
              <a:gd name="connsiteY23" fmla="*/ 297858 h 8056539"/>
              <a:gd name="connsiteX24" fmla="*/ 2723410 w 3726076"/>
              <a:gd name="connsiteY24" fmla="*/ 292981 h 8056539"/>
              <a:gd name="connsiteX25" fmla="*/ 2900536 w 3726076"/>
              <a:gd name="connsiteY25" fmla="*/ 99828 h 8056539"/>
              <a:gd name="connsiteX26" fmla="*/ 2923655 w 3726076"/>
              <a:gd name="connsiteY26" fmla="*/ 13331 h 8056539"/>
              <a:gd name="connsiteX27" fmla="*/ 2998542 w 3726076"/>
              <a:gd name="connsiteY27" fmla="*/ 0 h 805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726076" h="8056539">
                <a:moveTo>
                  <a:pt x="2998542" y="0"/>
                </a:moveTo>
                <a:cubicBezTo>
                  <a:pt x="3125527" y="1950"/>
                  <a:pt x="3253487" y="-3903"/>
                  <a:pt x="3380146" y="9755"/>
                </a:cubicBezTo>
                <a:cubicBezTo>
                  <a:pt x="3485314" y="21137"/>
                  <a:pt x="3590483" y="71863"/>
                  <a:pt x="3650718" y="161285"/>
                </a:cubicBezTo>
                <a:cubicBezTo>
                  <a:pt x="3708350" y="243230"/>
                  <a:pt x="3722351" y="346310"/>
                  <a:pt x="3722677" y="444186"/>
                </a:cubicBezTo>
                <a:cubicBezTo>
                  <a:pt x="3720398" y="1679194"/>
                  <a:pt x="3726257" y="2913876"/>
                  <a:pt x="3725932" y="4148883"/>
                </a:cubicBezTo>
                <a:cubicBezTo>
                  <a:pt x="3725932" y="5269107"/>
                  <a:pt x="3726258" y="6389652"/>
                  <a:pt x="3725932" y="7509874"/>
                </a:cubicBezTo>
                <a:cubicBezTo>
                  <a:pt x="3725608" y="7625634"/>
                  <a:pt x="3732120" y="7748550"/>
                  <a:pt x="3676766" y="7854556"/>
                </a:cubicBezTo>
                <a:cubicBezTo>
                  <a:pt x="3630207" y="7955034"/>
                  <a:pt x="3528294" y="8020070"/>
                  <a:pt x="3422148" y="8042181"/>
                </a:cubicBezTo>
                <a:cubicBezTo>
                  <a:pt x="3335864" y="8059416"/>
                  <a:pt x="3247301" y="8055512"/>
                  <a:pt x="3159714" y="8056163"/>
                </a:cubicBezTo>
                <a:cubicBezTo>
                  <a:pt x="2271151" y="8056489"/>
                  <a:pt x="1382914" y="8056815"/>
                  <a:pt x="494679" y="8056164"/>
                </a:cubicBezTo>
                <a:cubicBezTo>
                  <a:pt x="390812" y="8055512"/>
                  <a:pt x="281085" y="8052263"/>
                  <a:pt x="189267" y="7997957"/>
                </a:cubicBezTo>
                <a:cubicBezTo>
                  <a:pt x="96797" y="7949507"/>
                  <a:pt x="36234" y="7853583"/>
                  <a:pt x="16698" y="7752778"/>
                </a:cubicBezTo>
                <a:cubicBezTo>
                  <a:pt x="744" y="7668883"/>
                  <a:pt x="4325" y="7583362"/>
                  <a:pt x="3674" y="7498491"/>
                </a:cubicBezTo>
                <a:cubicBezTo>
                  <a:pt x="3999" y="6255681"/>
                  <a:pt x="4325" y="5013195"/>
                  <a:pt x="4000" y="3770707"/>
                </a:cubicBezTo>
                <a:cubicBezTo>
                  <a:pt x="4000" y="2688206"/>
                  <a:pt x="-1536" y="1605705"/>
                  <a:pt x="419" y="523528"/>
                </a:cubicBezTo>
                <a:cubicBezTo>
                  <a:pt x="1395" y="405166"/>
                  <a:pt x="91" y="278998"/>
                  <a:pt x="65538" y="175269"/>
                </a:cubicBezTo>
                <a:cubicBezTo>
                  <a:pt x="74737" y="159701"/>
                  <a:pt x="85160" y="145266"/>
                  <a:pt x="96631" y="131929"/>
                </a:cubicBezTo>
                <a:cubicBezTo>
                  <a:pt x="176928" y="38569"/>
                  <a:pt x="308517" y="-1016"/>
                  <a:pt x="429884" y="975"/>
                </a:cubicBezTo>
                <a:cubicBezTo>
                  <a:pt x="539612" y="-325"/>
                  <a:pt x="649338" y="0"/>
                  <a:pt x="759391" y="326"/>
                </a:cubicBezTo>
                <a:cubicBezTo>
                  <a:pt x="783812" y="-651"/>
                  <a:pt x="813115" y="10405"/>
                  <a:pt x="819953" y="36420"/>
                </a:cubicBezTo>
                <a:cubicBezTo>
                  <a:pt x="827117" y="73488"/>
                  <a:pt x="823860" y="112510"/>
                  <a:pt x="836559" y="148603"/>
                </a:cubicBezTo>
                <a:cubicBezTo>
                  <a:pt x="855117" y="210062"/>
                  <a:pt x="904283" y="260465"/>
                  <a:pt x="964519" y="282250"/>
                </a:cubicBezTo>
                <a:cubicBezTo>
                  <a:pt x="1016289" y="302087"/>
                  <a:pt x="1072619" y="295908"/>
                  <a:pt x="1126994" y="297533"/>
                </a:cubicBezTo>
                <a:cubicBezTo>
                  <a:pt x="1601718" y="298509"/>
                  <a:pt x="2076117" y="298185"/>
                  <a:pt x="2550843" y="297858"/>
                </a:cubicBezTo>
                <a:cubicBezTo>
                  <a:pt x="2608148" y="296558"/>
                  <a:pt x="2666104" y="300135"/>
                  <a:pt x="2723410" y="292981"/>
                </a:cubicBezTo>
                <a:cubicBezTo>
                  <a:pt x="2817509" y="278998"/>
                  <a:pt x="2895002" y="194778"/>
                  <a:pt x="2900536" y="99828"/>
                </a:cubicBezTo>
                <a:cubicBezTo>
                  <a:pt x="2904444" y="70887"/>
                  <a:pt x="2897932" y="34142"/>
                  <a:pt x="2923655" y="13331"/>
                </a:cubicBezTo>
                <a:cubicBezTo>
                  <a:pt x="2944493" y="-3903"/>
                  <a:pt x="2973471" y="976"/>
                  <a:pt x="299854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F5BA007-E4E7-4E11-973F-DBD7DB7F14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71479" y="-517302"/>
            <a:ext cx="2484051" cy="5371026"/>
          </a:xfrm>
          <a:custGeom>
            <a:avLst/>
            <a:gdLst>
              <a:gd name="connsiteX0" fmla="*/ 2998542 w 3726076"/>
              <a:gd name="connsiteY0" fmla="*/ 0 h 8056539"/>
              <a:gd name="connsiteX1" fmla="*/ 3380146 w 3726076"/>
              <a:gd name="connsiteY1" fmla="*/ 9755 h 8056539"/>
              <a:gd name="connsiteX2" fmla="*/ 3650718 w 3726076"/>
              <a:gd name="connsiteY2" fmla="*/ 161285 h 8056539"/>
              <a:gd name="connsiteX3" fmla="*/ 3722677 w 3726076"/>
              <a:gd name="connsiteY3" fmla="*/ 444186 h 8056539"/>
              <a:gd name="connsiteX4" fmla="*/ 3725932 w 3726076"/>
              <a:gd name="connsiteY4" fmla="*/ 4148883 h 8056539"/>
              <a:gd name="connsiteX5" fmla="*/ 3725932 w 3726076"/>
              <a:gd name="connsiteY5" fmla="*/ 7509874 h 8056539"/>
              <a:gd name="connsiteX6" fmla="*/ 3676766 w 3726076"/>
              <a:gd name="connsiteY6" fmla="*/ 7854556 h 8056539"/>
              <a:gd name="connsiteX7" fmla="*/ 3422148 w 3726076"/>
              <a:gd name="connsiteY7" fmla="*/ 8042181 h 8056539"/>
              <a:gd name="connsiteX8" fmla="*/ 3159714 w 3726076"/>
              <a:gd name="connsiteY8" fmla="*/ 8056163 h 8056539"/>
              <a:gd name="connsiteX9" fmla="*/ 494679 w 3726076"/>
              <a:gd name="connsiteY9" fmla="*/ 8056164 h 8056539"/>
              <a:gd name="connsiteX10" fmla="*/ 189267 w 3726076"/>
              <a:gd name="connsiteY10" fmla="*/ 7997957 h 8056539"/>
              <a:gd name="connsiteX11" fmla="*/ 16698 w 3726076"/>
              <a:gd name="connsiteY11" fmla="*/ 7752778 h 8056539"/>
              <a:gd name="connsiteX12" fmla="*/ 3674 w 3726076"/>
              <a:gd name="connsiteY12" fmla="*/ 7498491 h 8056539"/>
              <a:gd name="connsiteX13" fmla="*/ 4000 w 3726076"/>
              <a:gd name="connsiteY13" fmla="*/ 3770707 h 8056539"/>
              <a:gd name="connsiteX14" fmla="*/ 419 w 3726076"/>
              <a:gd name="connsiteY14" fmla="*/ 523528 h 8056539"/>
              <a:gd name="connsiteX15" fmla="*/ 65538 w 3726076"/>
              <a:gd name="connsiteY15" fmla="*/ 175269 h 8056539"/>
              <a:gd name="connsiteX16" fmla="*/ 96631 w 3726076"/>
              <a:gd name="connsiteY16" fmla="*/ 131929 h 8056539"/>
              <a:gd name="connsiteX17" fmla="*/ 429884 w 3726076"/>
              <a:gd name="connsiteY17" fmla="*/ 975 h 8056539"/>
              <a:gd name="connsiteX18" fmla="*/ 759391 w 3726076"/>
              <a:gd name="connsiteY18" fmla="*/ 326 h 8056539"/>
              <a:gd name="connsiteX19" fmla="*/ 819953 w 3726076"/>
              <a:gd name="connsiteY19" fmla="*/ 36420 h 8056539"/>
              <a:gd name="connsiteX20" fmla="*/ 836559 w 3726076"/>
              <a:gd name="connsiteY20" fmla="*/ 148603 h 8056539"/>
              <a:gd name="connsiteX21" fmla="*/ 964519 w 3726076"/>
              <a:gd name="connsiteY21" fmla="*/ 282250 h 8056539"/>
              <a:gd name="connsiteX22" fmla="*/ 1126994 w 3726076"/>
              <a:gd name="connsiteY22" fmla="*/ 297533 h 8056539"/>
              <a:gd name="connsiteX23" fmla="*/ 2550843 w 3726076"/>
              <a:gd name="connsiteY23" fmla="*/ 297858 h 8056539"/>
              <a:gd name="connsiteX24" fmla="*/ 2723410 w 3726076"/>
              <a:gd name="connsiteY24" fmla="*/ 292981 h 8056539"/>
              <a:gd name="connsiteX25" fmla="*/ 2900536 w 3726076"/>
              <a:gd name="connsiteY25" fmla="*/ 99828 h 8056539"/>
              <a:gd name="connsiteX26" fmla="*/ 2923655 w 3726076"/>
              <a:gd name="connsiteY26" fmla="*/ 13331 h 8056539"/>
              <a:gd name="connsiteX27" fmla="*/ 2998542 w 3726076"/>
              <a:gd name="connsiteY27" fmla="*/ 0 h 8056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726076" h="8056539">
                <a:moveTo>
                  <a:pt x="2998542" y="0"/>
                </a:moveTo>
                <a:cubicBezTo>
                  <a:pt x="3125527" y="1950"/>
                  <a:pt x="3253487" y="-3903"/>
                  <a:pt x="3380146" y="9755"/>
                </a:cubicBezTo>
                <a:cubicBezTo>
                  <a:pt x="3485314" y="21137"/>
                  <a:pt x="3590483" y="71863"/>
                  <a:pt x="3650718" y="161285"/>
                </a:cubicBezTo>
                <a:cubicBezTo>
                  <a:pt x="3708350" y="243230"/>
                  <a:pt x="3722351" y="346310"/>
                  <a:pt x="3722677" y="444186"/>
                </a:cubicBezTo>
                <a:cubicBezTo>
                  <a:pt x="3720398" y="1679194"/>
                  <a:pt x="3726257" y="2913876"/>
                  <a:pt x="3725932" y="4148883"/>
                </a:cubicBezTo>
                <a:cubicBezTo>
                  <a:pt x="3725932" y="5269107"/>
                  <a:pt x="3726258" y="6389652"/>
                  <a:pt x="3725932" y="7509874"/>
                </a:cubicBezTo>
                <a:cubicBezTo>
                  <a:pt x="3725608" y="7625634"/>
                  <a:pt x="3732120" y="7748550"/>
                  <a:pt x="3676766" y="7854556"/>
                </a:cubicBezTo>
                <a:cubicBezTo>
                  <a:pt x="3630207" y="7955034"/>
                  <a:pt x="3528294" y="8020070"/>
                  <a:pt x="3422148" y="8042181"/>
                </a:cubicBezTo>
                <a:cubicBezTo>
                  <a:pt x="3335864" y="8059416"/>
                  <a:pt x="3247301" y="8055512"/>
                  <a:pt x="3159714" y="8056163"/>
                </a:cubicBezTo>
                <a:cubicBezTo>
                  <a:pt x="2271151" y="8056489"/>
                  <a:pt x="1382914" y="8056815"/>
                  <a:pt x="494679" y="8056164"/>
                </a:cubicBezTo>
                <a:cubicBezTo>
                  <a:pt x="390812" y="8055512"/>
                  <a:pt x="281085" y="8052263"/>
                  <a:pt x="189267" y="7997957"/>
                </a:cubicBezTo>
                <a:cubicBezTo>
                  <a:pt x="96797" y="7949507"/>
                  <a:pt x="36234" y="7853583"/>
                  <a:pt x="16698" y="7752778"/>
                </a:cubicBezTo>
                <a:cubicBezTo>
                  <a:pt x="744" y="7668883"/>
                  <a:pt x="4325" y="7583362"/>
                  <a:pt x="3674" y="7498491"/>
                </a:cubicBezTo>
                <a:cubicBezTo>
                  <a:pt x="3999" y="6255681"/>
                  <a:pt x="4325" y="5013195"/>
                  <a:pt x="4000" y="3770707"/>
                </a:cubicBezTo>
                <a:cubicBezTo>
                  <a:pt x="4000" y="2688206"/>
                  <a:pt x="-1536" y="1605705"/>
                  <a:pt x="419" y="523528"/>
                </a:cubicBezTo>
                <a:cubicBezTo>
                  <a:pt x="1395" y="405166"/>
                  <a:pt x="91" y="278998"/>
                  <a:pt x="65538" y="175269"/>
                </a:cubicBezTo>
                <a:cubicBezTo>
                  <a:pt x="74737" y="159701"/>
                  <a:pt x="85160" y="145266"/>
                  <a:pt x="96631" y="131929"/>
                </a:cubicBezTo>
                <a:cubicBezTo>
                  <a:pt x="176928" y="38569"/>
                  <a:pt x="308517" y="-1016"/>
                  <a:pt x="429884" y="975"/>
                </a:cubicBezTo>
                <a:cubicBezTo>
                  <a:pt x="539612" y="-325"/>
                  <a:pt x="649338" y="0"/>
                  <a:pt x="759391" y="326"/>
                </a:cubicBezTo>
                <a:cubicBezTo>
                  <a:pt x="783812" y="-651"/>
                  <a:pt x="813115" y="10405"/>
                  <a:pt x="819953" y="36420"/>
                </a:cubicBezTo>
                <a:cubicBezTo>
                  <a:pt x="827117" y="73488"/>
                  <a:pt x="823860" y="112510"/>
                  <a:pt x="836559" y="148603"/>
                </a:cubicBezTo>
                <a:cubicBezTo>
                  <a:pt x="855117" y="210062"/>
                  <a:pt x="904283" y="260465"/>
                  <a:pt x="964519" y="282250"/>
                </a:cubicBezTo>
                <a:cubicBezTo>
                  <a:pt x="1016289" y="302087"/>
                  <a:pt x="1072619" y="295908"/>
                  <a:pt x="1126994" y="297533"/>
                </a:cubicBezTo>
                <a:cubicBezTo>
                  <a:pt x="1601718" y="298509"/>
                  <a:pt x="2076117" y="298185"/>
                  <a:pt x="2550843" y="297858"/>
                </a:cubicBezTo>
                <a:cubicBezTo>
                  <a:pt x="2608148" y="296558"/>
                  <a:pt x="2666104" y="300135"/>
                  <a:pt x="2723410" y="292981"/>
                </a:cubicBezTo>
                <a:cubicBezTo>
                  <a:pt x="2817509" y="278998"/>
                  <a:pt x="2895002" y="194778"/>
                  <a:pt x="2900536" y="99828"/>
                </a:cubicBezTo>
                <a:cubicBezTo>
                  <a:pt x="2904444" y="70887"/>
                  <a:pt x="2897932" y="34142"/>
                  <a:pt x="2923655" y="13331"/>
                </a:cubicBezTo>
                <a:cubicBezTo>
                  <a:pt x="2944493" y="-3903"/>
                  <a:pt x="2973471" y="976"/>
                  <a:pt x="299854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0E1A62D-19A4-44D7-8837-6C2B3F0C6E9F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82189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2A9D748-E3F4-48B9-AE41-15CAF1CBAA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2700000">
            <a:off x="7632534" y="2744284"/>
            <a:ext cx="2379273" cy="5144478"/>
          </a:xfrm>
          <a:custGeom>
            <a:avLst/>
            <a:gdLst>
              <a:gd name="connsiteX0" fmla="*/ 123584 w 3568910"/>
              <a:gd name="connsiteY0" fmla="*/ 95223 h 7716717"/>
              <a:gd name="connsiteX1" fmla="*/ 411751 w 3568910"/>
              <a:gd name="connsiteY1" fmla="*/ 936 h 7716717"/>
              <a:gd name="connsiteX2" fmla="*/ 727360 w 3568910"/>
              <a:gd name="connsiteY2" fmla="*/ 312 h 7716717"/>
              <a:gd name="connsiteX3" fmla="*/ 785367 w 3568910"/>
              <a:gd name="connsiteY3" fmla="*/ 34883 h 7716717"/>
              <a:gd name="connsiteX4" fmla="*/ 801272 w 3568910"/>
              <a:gd name="connsiteY4" fmla="*/ 142336 h 7716717"/>
              <a:gd name="connsiteX5" fmla="*/ 923837 w 3568910"/>
              <a:gd name="connsiteY5" fmla="*/ 270347 h 7716717"/>
              <a:gd name="connsiteX6" fmla="*/ 1079457 w 3568910"/>
              <a:gd name="connsiteY6" fmla="*/ 284984 h 7716717"/>
              <a:gd name="connsiteX7" fmla="*/ 2443249 w 3568910"/>
              <a:gd name="connsiteY7" fmla="*/ 285294 h 7716717"/>
              <a:gd name="connsiteX8" fmla="*/ 2608536 w 3568910"/>
              <a:gd name="connsiteY8" fmla="*/ 280623 h 7716717"/>
              <a:gd name="connsiteX9" fmla="*/ 2778191 w 3568910"/>
              <a:gd name="connsiteY9" fmla="*/ 95617 h 7716717"/>
              <a:gd name="connsiteX10" fmla="*/ 2800333 w 3568910"/>
              <a:gd name="connsiteY10" fmla="*/ 12771 h 7716717"/>
              <a:gd name="connsiteX11" fmla="*/ 2872063 w 3568910"/>
              <a:gd name="connsiteY11" fmla="*/ 0 h 7716717"/>
              <a:gd name="connsiteX12" fmla="*/ 3237569 w 3568910"/>
              <a:gd name="connsiteY12" fmla="*/ 9346 h 7716717"/>
              <a:gd name="connsiteX13" fmla="*/ 3496731 w 3568910"/>
              <a:gd name="connsiteY13" fmla="*/ 154483 h 7716717"/>
              <a:gd name="connsiteX14" fmla="*/ 3565655 w 3568910"/>
              <a:gd name="connsiteY14" fmla="*/ 425451 h 7716717"/>
              <a:gd name="connsiteX15" fmla="*/ 3568772 w 3568910"/>
              <a:gd name="connsiteY15" fmla="*/ 3973886 h 7716717"/>
              <a:gd name="connsiteX16" fmla="*/ 3568771 w 3568910"/>
              <a:gd name="connsiteY16" fmla="*/ 7193109 h 7716717"/>
              <a:gd name="connsiteX17" fmla="*/ 3521681 w 3568910"/>
              <a:gd name="connsiteY17" fmla="*/ 7523253 h 7716717"/>
              <a:gd name="connsiteX18" fmla="*/ 3277800 w 3568910"/>
              <a:gd name="connsiteY18" fmla="*/ 7702962 h 7716717"/>
              <a:gd name="connsiteX19" fmla="*/ 3026436 w 3568910"/>
              <a:gd name="connsiteY19" fmla="*/ 7716357 h 7716717"/>
              <a:gd name="connsiteX20" fmla="*/ 473812 w 3568910"/>
              <a:gd name="connsiteY20" fmla="*/ 7716357 h 7716717"/>
              <a:gd name="connsiteX21" fmla="*/ 181283 w 3568910"/>
              <a:gd name="connsiteY21" fmla="*/ 7660606 h 7716717"/>
              <a:gd name="connsiteX22" fmla="*/ 15993 w 3568910"/>
              <a:gd name="connsiteY22" fmla="*/ 7425766 h 7716717"/>
              <a:gd name="connsiteX23" fmla="*/ 3518 w 3568910"/>
              <a:gd name="connsiteY23" fmla="*/ 7182207 h 7716717"/>
              <a:gd name="connsiteX24" fmla="*/ 3831 w 3568910"/>
              <a:gd name="connsiteY24" fmla="*/ 3611660 h 7716717"/>
              <a:gd name="connsiteX25" fmla="*/ 400 w 3568910"/>
              <a:gd name="connsiteY25" fmla="*/ 501446 h 7716717"/>
              <a:gd name="connsiteX26" fmla="*/ 62773 w 3568910"/>
              <a:gd name="connsiteY26" fmla="*/ 167878 h 7716717"/>
              <a:gd name="connsiteX27" fmla="*/ 92554 w 3568910"/>
              <a:gd name="connsiteY27" fmla="*/ 126365 h 7716717"/>
              <a:gd name="connsiteX28" fmla="*/ 123584 w 3568910"/>
              <a:gd name="connsiteY28" fmla="*/ 95223 h 771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68910" h="7716717">
                <a:moveTo>
                  <a:pt x="123584" y="95223"/>
                </a:moveTo>
                <a:cubicBezTo>
                  <a:pt x="200821" y="28087"/>
                  <a:pt x="310034" y="-734"/>
                  <a:pt x="411751" y="936"/>
                </a:cubicBezTo>
                <a:cubicBezTo>
                  <a:pt x="516850" y="-309"/>
                  <a:pt x="621948" y="1"/>
                  <a:pt x="727360" y="312"/>
                </a:cubicBezTo>
                <a:cubicBezTo>
                  <a:pt x="750748" y="-621"/>
                  <a:pt x="778817" y="9967"/>
                  <a:pt x="785367" y="34883"/>
                </a:cubicBezTo>
                <a:cubicBezTo>
                  <a:pt x="792228" y="70388"/>
                  <a:pt x="789109" y="107766"/>
                  <a:pt x="801272" y="142336"/>
                </a:cubicBezTo>
                <a:cubicBezTo>
                  <a:pt x="819048" y="201202"/>
                  <a:pt x="866140" y="249479"/>
                  <a:pt x="923837" y="270347"/>
                </a:cubicBezTo>
                <a:cubicBezTo>
                  <a:pt x="973422" y="289344"/>
                  <a:pt x="1027375" y="283426"/>
                  <a:pt x="1079457" y="284984"/>
                </a:cubicBezTo>
                <a:cubicBezTo>
                  <a:pt x="1534159" y="285918"/>
                  <a:pt x="1988547" y="285608"/>
                  <a:pt x="2443249" y="285294"/>
                </a:cubicBezTo>
                <a:cubicBezTo>
                  <a:pt x="2498136" y="284050"/>
                  <a:pt x="2553648" y="287475"/>
                  <a:pt x="2608536" y="280623"/>
                </a:cubicBezTo>
                <a:cubicBezTo>
                  <a:pt x="2698666" y="267231"/>
                  <a:pt x="2772890" y="186563"/>
                  <a:pt x="2778191" y="95617"/>
                </a:cubicBezTo>
                <a:cubicBezTo>
                  <a:pt x="2781934" y="67898"/>
                  <a:pt x="2775697" y="32704"/>
                  <a:pt x="2800333" y="12771"/>
                </a:cubicBezTo>
                <a:cubicBezTo>
                  <a:pt x="2820292" y="-3737"/>
                  <a:pt x="2848050" y="935"/>
                  <a:pt x="2872063" y="0"/>
                </a:cubicBezTo>
                <a:cubicBezTo>
                  <a:pt x="2993692" y="1870"/>
                  <a:pt x="3116254" y="-3736"/>
                  <a:pt x="3237569" y="9346"/>
                </a:cubicBezTo>
                <a:cubicBezTo>
                  <a:pt x="3338303" y="20246"/>
                  <a:pt x="3439036" y="68832"/>
                  <a:pt x="3496731" y="154483"/>
                </a:cubicBezTo>
                <a:cubicBezTo>
                  <a:pt x="3551929" y="232972"/>
                  <a:pt x="3565341" y="331703"/>
                  <a:pt x="3565655" y="425451"/>
                </a:cubicBezTo>
                <a:cubicBezTo>
                  <a:pt x="3563470" y="1608366"/>
                  <a:pt x="3569083" y="2790970"/>
                  <a:pt x="3568772" y="3973886"/>
                </a:cubicBezTo>
                <a:cubicBezTo>
                  <a:pt x="3568773" y="5046854"/>
                  <a:pt x="3569083" y="6120137"/>
                  <a:pt x="3568771" y="7193109"/>
                </a:cubicBezTo>
                <a:cubicBezTo>
                  <a:pt x="3568459" y="7303987"/>
                  <a:pt x="3574698" y="7421718"/>
                  <a:pt x="3521681" y="7523253"/>
                </a:cubicBezTo>
                <a:cubicBezTo>
                  <a:pt x="3477082" y="7619493"/>
                  <a:pt x="3379469" y="7681785"/>
                  <a:pt x="3277800" y="7702962"/>
                </a:cubicBezTo>
                <a:cubicBezTo>
                  <a:pt x="3195155" y="7719470"/>
                  <a:pt x="3110329" y="7715735"/>
                  <a:pt x="3026436" y="7716357"/>
                </a:cubicBezTo>
                <a:cubicBezTo>
                  <a:pt x="2175353" y="7716669"/>
                  <a:pt x="1324582" y="7716981"/>
                  <a:pt x="473812" y="7716357"/>
                </a:cubicBezTo>
                <a:cubicBezTo>
                  <a:pt x="374326" y="7715733"/>
                  <a:pt x="269228" y="7712620"/>
                  <a:pt x="181283" y="7660606"/>
                </a:cubicBezTo>
                <a:cubicBezTo>
                  <a:pt x="92713" y="7614199"/>
                  <a:pt x="34705" y="7522319"/>
                  <a:pt x="15993" y="7425766"/>
                </a:cubicBezTo>
                <a:cubicBezTo>
                  <a:pt x="710" y="7345411"/>
                  <a:pt x="4143" y="7263499"/>
                  <a:pt x="3518" y="7182207"/>
                </a:cubicBezTo>
                <a:cubicBezTo>
                  <a:pt x="3829" y="5991818"/>
                  <a:pt x="4143" y="4801739"/>
                  <a:pt x="3831" y="3611660"/>
                </a:cubicBezTo>
                <a:cubicBezTo>
                  <a:pt x="3830" y="2574819"/>
                  <a:pt x="-1470" y="1537975"/>
                  <a:pt x="400" y="501446"/>
                </a:cubicBezTo>
                <a:cubicBezTo>
                  <a:pt x="1336" y="388076"/>
                  <a:pt x="87" y="267232"/>
                  <a:pt x="62773" y="167878"/>
                </a:cubicBezTo>
                <a:cubicBezTo>
                  <a:pt x="71583" y="152965"/>
                  <a:pt x="81569" y="139140"/>
                  <a:pt x="92554" y="126365"/>
                </a:cubicBezTo>
                <a:cubicBezTo>
                  <a:pt x="102168" y="115187"/>
                  <a:pt x="112550" y="104815"/>
                  <a:pt x="123584" y="9522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2F9B4A-E279-4FE0-AB4D-B47E1B2102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rot="2700000">
            <a:off x="7336029" y="-970899"/>
            <a:ext cx="2379273" cy="5144478"/>
          </a:xfrm>
          <a:custGeom>
            <a:avLst/>
            <a:gdLst>
              <a:gd name="connsiteX0" fmla="*/ 123584 w 3568910"/>
              <a:gd name="connsiteY0" fmla="*/ 95223 h 7716717"/>
              <a:gd name="connsiteX1" fmla="*/ 411751 w 3568910"/>
              <a:gd name="connsiteY1" fmla="*/ 936 h 7716717"/>
              <a:gd name="connsiteX2" fmla="*/ 727360 w 3568910"/>
              <a:gd name="connsiteY2" fmla="*/ 312 h 7716717"/>
              <a:gd name="connsiteX3" fmla="*/ 785367 w 3568910"/>
              <a:gd name="connsiteY3" fmla="*/ 34883 h 7716717"/>
              <a:gd name="connsiteX4" fmla="*/ 801272 w 3568910"/>
              <a:gd name="connsiteY4" fmla="*/ 142336 h 7716717"/>
              <a:gd name="connsiteX5" fmla="*/ 923837 w 3568910"/>
              <a:gd name="connsiteY5" fmla="*/ 270347 h 7716717"/>
              <a:gd name="connsiteX6" fmla="*/ 1079457 w 3568910"/>
              <a:gd name="connsiteY6" fmla="*/ 284984 h 7716717"/>
              <a:gd name="connsiteX7" fmla="*/ 2443249 w 3568910"/>
              <a:gd name="connsiteY7" fmla="*/ 285294 h 7716717"/>
              <a:gd name="connsiteX8" fmla="*/ 2608536 w 3568910"/>
              <a:gd name="connsiteY8" fmla="*/ 280623 h 7716717"/>
              <a:gd name="connsiteX9" fmla="*/ 2778191 w 3568910"/>
              <a:gd name="connsiteY9" fmla="*/ 95617 h 7716717"/>
              <a:gd name="connsiteX10" fmla="*/ 2800333 w 3568910"/>
              <a:gd name="connsiteY10" fmla="*/ 12771 h 7716717"/>
              <a:gd name="connsiteX11" fmla="*/ 2872063 w 3568910"/>
              <a:gd name="connsiteY11" fmla="*/ 0 h 7716717"/>
              <a:gd name="connsiteX12" fmla="*/ 3237569 w 3568910"/>
              <a:gd name="connsiteY12" fmla="*/ 9346 h 7716717"/>
              <a:gd name="connsiteX13" fmla="*/ 3496731 w 3568910"/>
              <a:gd name="connsiteY13" fmla="*/ 154483 h 7716717"/>
              <a:gd name="connsiteX14" fmla="*/ 3565655 w 3568910"/>
              <a:gd name="connsiteY14" fmla="*/ 425451 h 7716717"/>
              <a:gd name="connsiteX15" fmla="*/ 3568772 w 3568910"/>
              <a:gd name="connsiteY15" fmla="*/ 3973886 h 7716717"/>
              <a:gd name="connsiteX16" fmla="*/ 3568771 w 3568910"/>
              <a:gd name="connsiteY16" fmla="*/ 7193109 h 7716717"/>
              <a:gd name="connsiteX17" fmla="*/ 3521681 w 3568910"/>
              <a:gd name="connsiteY17" fmla="*/ 7523253 h 7716717"/>
              <a:gd name="connsiteX18" fmla="*/ 3277800 w 3568910"/>
              <a:gd name="connsiteY18" fmla="*/ 7702962 h 7716717"/>
              <a:gd name="connsiteX19" fmla="*/ 3026436 w 3568910"/>
              <a:gd name="connsiteY19" fmla="*/ 7716357 h 7716717"/>
              <a:gd name="connsiteX20" fmla="*/ 473812 w 3568910"/>
              <a:gd name="connsiteY20" fmla="*/ 7716357 h 7716717"/>
              <a:gd name="connsiteX21" fmla="*/ 181283 w 3568910"/>
              <a:gd name="connsiteY21" fmla="*/ 7660606 h 7716717"/>
              <a:gd name="connsiteX22" fmla="*/ 15993 w 3568910"/>
              <a:gd name="connsiteY22" fmla="*/ 7425766 h 7716717"/>
              <a:gd name="connsiteX23" fmla="*/ 3518 w 3568910"/>
              <a:gd name="connsiteY23" fmla="*/ 7182207 h 7716717"/>
              <a:gd name="connsiteX24" fmla="*/ 3831 w 3568910"/>
              <a:gd name="connsiteY24" fmla="*/ 3611660 h 7716717"/>
              <a:gd name="connsiteX25" fmla="*/ 400 w 3568910"/>
              <a:gd name="connsiteY25" fmla="*/ 501446 h 7716717"/>
              <a:gd name="connsiteX26" fmla="*/ 62773 w 3568910"/>
              <a:gd name="connsiteY26" fmla="*/ 167878 h 7716717"/>
              <a:gd name="connsiteX27" fmla="*/ 92554 w 3568910"/>
              <a:gd name="connsiteY27" fmla="*/ 126365 h 7716717"/>
              <a:gd name="connsiteX28" fmla="*/ 123584 w 3568910"/>
              <a:gd name="connsiteY28" fmla="*/ 95223 h 771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68910" h="7716717">
                <a:moveTo>
                  <a:pt x="123584" y="95223"/>
                </a:moveTo>
                <a:cubicBezTo>
                  <a:pt x="200821" y="28087"/>
                  <a:pt x="310034" y="-734"/>
                  <a:pt x="411751" y="936"/>
                </a:cubicBezTo>
                <a:cubicBezTo>
                  <a:pt x="516850" y="-309"/>
                  <a:pt x="621948" y="1"/>
                  <a:pt x="727360" y="312"/>
                </a:cubicBezTo>
                <a:cubicBezTo>
                  <a:pt x="750748" y="-621"/>
                  <a:pt x="778817" y="9967"/>
                  <a:pt x="785367" y="34883"/>
                </a:cubicBezTo>
                <a:cubicBezTo>
                  <a:pt x="792228" y="70388"/>
                  <a:pt x="789109" y="107766"/>
                  <a:pt x="801272" y="142336"/>
                </a:cubicBezTo>
                <a:cubicBezTo>
                  <a:pt x="819048" y="201202"/>
                  <a:pt x="866140" y="249479"/>
                  <a:pt x="923837" y="270347"/>
                </a:cubicBezTo>
                <a:cubicBezTo>
                  <a:pt x="973422" y="289344"/>
                  <a:pt x="1027375" y="283426"/>
                  <a:pt x="1079457" y="284984"/>
                </a:cubicBezTo>
                <a:cubicBezTo>
                  <a:pt x="1534159" y="285918"/>
                  <a:pt x="1988547" y="285608"/>
                  <a:pt x="2443249" y="285294"/>
                </a:cubicBezTo>
                <a:cubicBezTo>
                  <a:pt x="2498136" y="284050"/>
                  <a:pt x="2553648" y="287475"/>
                  <a:pt x="2608536" y="280623"/>
                </a:cubicBezTo>
                <a:cubicBezTo>
                  <a:pt x="2698666" y="267231"/>
                  <a:pt x="2772890" y="186563"/>
                  <a:pt x="2778191" y="95617"/>
                </a:cubicBezTo>
                <a:cubicBezTo>
                  <a:pt x="2781934" y="67898"/>
                  <a:pt x="2775697" y="32704"/>
                  <a:pt x="2800333" y="12771"/>
                </a:cubicBezTo>
                <a:cubicBezTo>
                  <a:pt x="2820292" y="-3737"/>
                  <a:pt x="2848050" y="935"/>
                  <a:pt x="2872063" y="0"/>
                </a:cubicBezTo>
                <a:cubicBezTo>
                  <a:pt x="2993692" y="1870"/>
                  <a:pt x="3116254" y="-3736"/>
                  <a:pt x="3237569" y="9346"/>
                </a:cubicBezTo>
                <a:cubicBezTo>
                  <a:pt x="3338303" y="20246"/>
                  <a:pt x="3439036" y="68832"/>
                  <a:pt x="3496731" y="154483"/>
                </a:cubicBezTo>
                <a:cubicBezTo>
                  <a:pt x="3551929" y="232972"/>
                  <a:pt x="3565341" y="331703"/>
                  <a:pt x="3565655" y="425451"/>
                </a:cubicBezTo>
                <a:cubicBezTo>
                  <a:pt x="3563470" y="1608366"/>
                  <a:pt x="3569083" y="2790970"/>
                  <a:pt x="3568772" y="3973886"/>
                </a:cubicBezTo>
                <a:cubicBezTo>
                  <a:pt x="3568773" y="5046854"/>
                  <a:pt x="3569083" y="6120137"/>
                  <a:pt x="3568771" y="7193109"/>
                </a:cubicBezTo>
                <a:cubicBezTo>
                  <a:pt x="3568459" y="7303987"/>
                  <a:pt x="3574698" y="7421718"/>
                  <a:pt x="3521681" y="7523253"/>
                </a:cubicBezTo>
                <a:cubicBezTo>
                  <a:pt x="3477082" y="7619493"/>
                  <a:pt x="3379469" y="7681785"/>
                  <a:pt x="3277800" y="7702962"/>
                </a:cubicBezTo>
                <a:cubicBezTo>
                  <a:pt x="3195155" y="7719470"/>
                  <a:pt x="3110329" y="7715735"/>
                  <a:pt x="3026436" y="7716357"/>
                </a:cubicBezTo>
                <a:cubicBezTo>
                  <a:pt x="2175353" y="7716669"/>
                  <a:pt x="1324582" y="7716981"/>
                  <a:pt x="473812" y="7716357"/>
                </a:cubicBezTo>
                <a:cubicBezTo>
                  <a:pt x="374326" y="7715733"/>
                  <a:pt x="269228" y="7712620"/>
                  <a:pt x="181283" y="7660606"/>
                </a:cubicBezTo>
                <a:cubicBezTo>
                  <a:pt x="92713" y="7614199"/>
                  <a:pt x="34705" y="7522319"/>
                  <a:pt x="15993" y="7425766"/>
                </a:cubicBezTo>
                <a:cubicBezTo>
                  <a:pt x="710" y="7345411"/>
                  <a:pt x="4143" y="7263499"/>
                  <a:pt x="3518" y="7182207"/>
                </a:cubicBezTo>
                <a:cubicBezTo>
                  <a:pt x="3829" y="5991818"/>
                  <a:pt x="4143" y="4801739"/>
                  <a:pt x="3831" y="3611660"/>
                </a:cubicBezTo>
                <a:cubicBezTo>
                  <a:pt x="3830" y="2574819"/>
                  <a:pt x="-1470" y="1537975"/>
                  <a:pt x="400" y="501446"/>
                </a:cubicBezTo>
                <a:cubicBezTo>
                  <a:pt x="1336" y="388076"/>
                  <a:pt x="87" y="267232"/>
                  <a:pt x="62773" y="167878"/>
                </a:cubicBezTo>
                <a:cubicBezTo>
                  <a:pt x="71583" y="152965"/>
                  <a:pt x="81569" y="139140"/>
                  <a:pt x="92554" y="126365"/>
                </a:cubicBezTo>
                <a:cubicBezTo>
                  <a:pt x="102168" y="115187"/>
                  <a:pt x="112550" y="104815"/>
                  <a:pt x="123584" y="9522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156AC21-049E-49EA-B9CA-E53B611DCCBB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0291091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9053005-2C20-4B34-93CF-589B6BA15D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0377" y="893577"/>
            <a:ext cx="2464418" cy="5293360"/>
          </a:xfrm>
          <a:custGeom>
            <a:avLst/>
            <a:gdLst>
              <a:gd name="connsiteX0" fmla="*/ 2974842 w 3696627"/>
              <a:gd name="connsiteY0" fmla="*/ 0 h 7940040"/>
              <a:gd name="connsiteX1" fmla="*/ 3353430 w 3696627"/>
              <a:gd name="connsiteY1" fmla="*/ 9616 h 7940040"/>
              <a:gd name="connsiteX2" fmla="*/ 3621864 w 3696627"/>
              <a:gd name="connsiteY2" fmla="*/ 158954 h 7940040"/>
              <a:gd name="connsiteX3" fmla="*/ 3693254 w 3696627"/>
              <a:gd name="connsiteY3" fmla="*/ 437765 h 7940040"/>
              <a:gd name="connsiteX4" fmla="*/ 3696484 w 3696627"/>
              <a:gd name="connsiteY4" fmla="*/ 4088892 h 7940040"/>
              <a:gd name="connsiteX5" fmla="*/ 3696484 w 3696627"/>
              <a:gd name="connsiteY5" fmla="*/ 7401280 h 7940040"/>
              <a:gd name="connsiteX6" fmla="*/ 3647708 w 3696627"/>
              <a:gd name="connsiteY6" fmla="*/ 7740981 h 7940040"/>
              <a:gd name="connsiteX7" fmla="*/ 3395100 w 3696627"/>
              <a:gd name="connsiteY7" fmla="*/ 7925891 h 7940040"/>
              <a:gd name="connsiteX8" fmla="*/ 3134741 w 3696627"/>
              <a:gd name="connsiteY8" fmla="*/ 7939670 h 7940040"/>
              <a:gd name="connsiteX9" fmla="*/ 490769 w 3696627"/>
              <a:gd name="connsiteY9" fmla="*/ 7939670 h 7940040"/>
              <a:gd name="connsiteX10" fmla="*/ 187770 w 3696627"/>
              <a:gd name="connsiteY10" fmla="*/ 7882309 h 7940040"/>
              <a:gd name="connsiteX11" fmla="*/ 16567 w 3696627"/>
              <a:gd name="connsiteY11" fmla="*/ 7640672 h 7940040"/>
              <a:gd name="connsiteX12" fmla="*/ 3645 w 3696627"/>
              <a:gd name="connsiteY12" fmla="*/ 7390062 h 7940040"/>
              <a:gd name="connsiteX13" fmla="*/ 3967 w 3696627"/>
              <a:gd name="connsiteY13" fmla="*/ 3716186 h 7940040"/>
              <a:gd name="connsiteX14" fmla="*/ 415 w 3696627"/>
              <a:gd name="connsiteY14" fmla="*/ 515960 h 7940040"/>
              <a:gd name="connsiteX15" fmla="*/ 65020 w 3696627"/>
              <a:gd name="connsiteY15" fmla="*/ 172735 h 7940040"/>
              <a:gd name="connsiteX16" fmla="*/ 426487 w 3696627"/>
              <a:gd name="connsiteY16" fmla="*/ 963 h 7940040"/>
              <a:gd name="connsiteX17" fmla="*/ 753390 w 3696627"/>
              <a:gd name="connsiteY17" fmla="*/ 321 h 7940040"/>
              <a:gd name="connsiteX18" fmla="*/ 813474 w 3696627"/>
              <a:gd name="connsiteY18" fmla="*/ 35894 h 7940040"/>
              <a:gd name="connsiteX19" fmla="*/ 829947 w 3696627"/>
              <a:gd name="connsiteY19" fmla="*/ 146456 h 7940040"/>
              <a:gd name="connsiteX20" fmla="*/ 956895 w 3696627"/>
              <a:gd name="connsiteY20" fmla="*/ 278170 h 7940040"/>
              <a:gd name="connsiteX21" fmla="*/ 1118087 w 3696627"/>
              <a:gd name="connsiteY21" fmla="*/ 293232 h 7940040"/>
              <a:gd name="connsiteX22" fmla="*/ 2530681 w 3696627"/>
              <a:gd name="connsiteY22" fmla="*/ 293554 h 7940040"/>
              <a:gd name="connsiteX23" fmla="*/ 2701885 w 3696627"/>
              <a:gd name="connsiteY23" fmla="*/ 288746 h 7940040"/>
              <a:gd name="connsiteX24" fmla="*/ 2877611 w 3696627"/>
              <a:gd name="connsiteY24" fmla="*/ 98386 h 7940040"/>
              <a:gd name="connsiteX25" fmla="*/ 2900547 w 3696627"/>
              <a:gd name="connsiteY25" fmla="*/ 13140 h 7940040"/>
              <a:gd name="connsiteX26" fmla="*/ 2974842 w 3696627"/>
              <a:gd name="connsiteY26" fmla="*/ 0 h 794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96627" h="7940040">
                <a:moveTo>
                  <a:pt x="2974842" y="0"/>
                </a:moveTo>
                <a:cubicBezTo>
                  <a:pt x="3100824" y="1924"/>
                  <a:pt x="3227773" y="-3844"/>
                  <a:pt x="3353430" y="9616"/>
                </a:cubicBezTo>
                <a:cubicBezTo>
                  <a:pt x="3457768" y="20833"/>
                  <a:pt x="3562105" y="70826"/>
                  <a:pt x="3621864" y="158954"/>
                </a:cubicBezTo>
                <a:cubicBezTo>
                  <a:pt x="3679041" y="239714"/>
                  <a:pt x="3692930" y="341302"/>
                  <a:pt x="3693254" y="437765"/>
                </a:cubicBezTo>
                <a:cubicBezTo>
                  <a:pt x="3690994" y="1654915"/>
                  <a:pt x="3696806" y="2871743"/>
                  <a:pt x="3696484" y="4088892"/>
                </a:cubicBezTo>
                <a:cubicBezTo>
                  <a:pt x="3696484" y="5192915"/>
                  <a:pt x="3696806" y="6297257"/>
                  <a:pt x="3696484" y="7401280"/>
                </a:cubicBezTo>
                <a:cubicBezTo>
                  <a:pt x="3696162" y="7515368"/>
                  <a:pt x="3702622" y="7636506"/>
                  <a:pt x="3647708" y="7740981"/>
                </a:cubicBezTo>
                <a:cubicBezTo>
                  <a:pt x="3601515" y="7840005"/>
                  <a:pt x="3500408" y="7904100"/>
                  <a:pt x="3395100" y="7925891"/>
                </a:cubicBezTo>
                <a:cubicBezTo>
                  <a:pt x="3309498" y="7942876"/>
                  <a:pt x="3221636" y="7939031"/>
                  <a:pt x="3134741" y="7939670"/>
                </a:cubicBezTo>
                <a:cubicBezTo>
                  <a:pt x="2253201" y="7939992"/>
                  <a:pt x="1371986" y="7940312"/>
                  <a:pt x="490769" y="7939670"/>
                </a:cubicBezTo>
                <a:cubicBezTo>
                  <a:pt x="387724" y="7939031"/>
                  <a:pt x="278864" y="7935826"/>
                  <a:pt x="187770" y="7882309"/>
                </a:cubicBezTo>
                <a:cubicBezTo>
                  <a:pt x="96030" y="7834557"/>
                  <a:pt x="35948" y="7740018"/>
                  <a:pt x="16567" y="7640672"/>
                </a:cubicBezTo>
                <a:cubicBezTo>
                  <a:pt x="737" y="7557991"/>
                  <a:pt x="4291" y="7473707"/>
                  <a:pt x="3645" y="7390062"/>
                </a:cubicBezTo>
                <a:cubicBezTo>
                  <a:pt x="3967" y="6165224"/>
                  <a:pt x="4291" y="4940704"/>
                  <a:pt x="3967" y="3716186"/>
                </a:cubicBezTo>
                <a:cubicBezTo>
                  <a:pt x="3967" y="2649336"/>
                  <a:pt x="-1523" y="1582487"/>
                  <a:pt x="415" y="515960"/>
                </a:cubicBezTo>
                <a:cubicBezTo>
                  <a:pt x="1383" y="399309"/>
                  <a:pt x="92" y="274965"/>
                  <a:pt x="65020" y="172735"/>
                </a:cubicBezTo>
                <a:cubicBezTo>
                  <a:pt x="138024" y="49994"/>
                  <a:pt x="288877" y="-1280"/>
                  <a:pt x="426487" y="963"/>
                </a:cubicBezTo>
                <a:cubicBezTo>
                  <a:pt x="535347" y="-319"/>
                  <a:pt x="644206" y="0"/>
                  <a:pt x="753390" y="321"/>
                </a:cubicBezTo>
                <a:cubicBezTo>
                  <a:pt x="777616" y="-640"/>
                  <a:pt x="806689" y="10256"/>
                  <a:pt x="813474" y="35894"/>
                </a:cubicBezTo>
                <a:cubicBezTo>
                  <a:pt x="820579" y="72427"/>
                  <a:pt x="817349" y="110884"/>
                  <a:pt x="829947" y="146456"/>
                </a:cubicBezTo>
                <a:cubicBezTo>
                  <a:pt x="848360" y="207025"/>
                  <a:pt x="897136" y="256699"/>
                  <a:pt x="956895" y="278170"/>
                </a:cubicBezTo>
                <a:cubicBezTo>
                  <a:pt x="1008257" y="297719"/>
                  <a:pt x="1064141" y="291630"/>
                  <a:pt x="1118087" y="293232"/>
                </a:cubicBezTo>
                <a:cubicBezTo>
                  <a:pt x="1589059" y="294195"/>
                  <a:pt x="2059709" y="293874"/>
                  <a:pt x="2530681" y="293554"/>
                </a:cubicBezTo>
                <a:cubicBezTo>
                  <a:pt x="2587535" y="292270"/>
                  <a:pt x="2645032" y="295796"/>
                  <a:pt x="2701885" y="288746"/>
                </a:cubicBezTo>
                <a:cubicBezTo>
                  <a:pt x="2795242" y="274965"/>
                  <a:pt x="2872122" y="191963"/>
                  <a:pt x="2877611" y="98386"/>
                </a:cubicBezTo>
                <a:cubicBezTo>
                  <a:pt x="2881488" y="69863"/>
                  <a:pt x="2875028" y="33651"/>
                  <a:pt x="2900547" y="13140"/>
                </a:cubicBezTo>
                <a:cubicBezTo>
                  <a:pt x="2921221" y="-3844"/>
                  <a:pt x="2949970" y="963"/>
                  <a:pt x="297484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4F2FDCA-6E5F-4D06-853F-D4990ED3D233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4099648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1324788-2211-48E2-B782-3EDBB006DE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56105" y="2162481"/>
            <a:ext cx="5719660" cy="2645293"/>
          </a:xfrm>
          <a:custGeom>
            <a:avLst/>
            <a:gdLst>
              <a:gd name="connsiteX0" fmla="*/ 4418189 w 8579490"/>
              <a:gd name="connsiteY0" fmla="*/ 156 h 3967939"/>
              <a:gd name="connsiteX1" fmla="*/ 7997339 w 8579490"/>
              <a:gd name="connsiteY1" fmla="*/ 156 h 3967939"/>
              <a:gd name="connsiteX2" fmla="*/ 8364399 w 8579490"/>
              <a:gd name="connsiteY2" fmla="*/ 52513 h 3967939"/>
              <a:gd name="connsiteX3" fmla="*/ 8564202 w 8579490"/>
              <a:gd name="connsiteY3" fmla="*/ 323657 h 3967939"/>
              <a:gd name="connsiteX4" fmla="*/ 8579091 w 8579490"/>
              <a:gd name="connsiteY4" fmla="*/ 603126 h 3967939"/>
              <a:gd name="connsiteX5" fmla="*/ 8579091 w 8579490"/>
              <a:gd name="connsiteY5" fmla="*/ 3441152 h 3967939"/>
              <a:gd name="connsiteX6" fmla="*/ 8517107 w 8579490"/>
              <a:gd name="connsiteY6" fmla="*/ 3766387 h 3967939"/>
              <a:gd name="connsiteX7" fmla="*/ 8256013 w 8579490"/>
              <a:gd name="connsiteY7" fmla="*/ 3950159 h 3967939"/>
              <a:gd name="connsiteX8" fmla="*/ 7985220 w 8579490"/>
              <a:gd name="connsiteY8" fmla="*/ 3964028 h 3967939"/>
              <a:gd name="connsiteX9" fmla="*/ 4015465 w 8579490"/>
              <a:gd name="connsiteY9" fmla="*/ 3963681 h 3967939"/>
              <a:gd name="connsiteX10" fmla="*/ 557510 w 8579490"/>
              <a:gd name="connsiteY10" fmla="*/ 3967495 h 3967939"/>
              <a:gd name="connsiteX11" fmla="*/ 186647 w 8579490"/>
              <a:gd name="connsiteY11" fmla="*/ 3898148 h 3967939"/>
              <a:gd name="connsiteX12" fmla="*/ 1039 w 8579490"/>
              <a:gd name="connsiteY12" fmla="*/ 3510152 h 3967939"/>
              <a:gd name="connsiteX13" fmla="*/ 346 w 8579490"/>
              <a:gd name="connsiteY13" fmla="*/ 3159258 h 3967939"/>
              <a:gd name="connsiteX14" fmla="*/ 38784 w 8579490"/>
              <a:gd name="connsiteY14" fmla="*/ 3094764 h 3967939"/>
              <a:gd name="connsiteX15" fmla="*/ 158250 w 8579490"/>
              <a:gd name="connsiteY15" fmla="*/ 3077081 h 3967939"/>
              <a:gd name="connsiteX16" fmla="*/ 300572 w 8579490"/>
              <a:gd name="connsiteY16" fmla="*/ 2940814 h 3967939"/>
              <a:gd name="connsiteX17" fmla="*/ 316846 w 8579490"/>
              <a:gd name="connsiteY17" fmla="*/ 2767794 h 3967939"/>
              <a:gd name="connsiteX18" fmla="*/ 317194 w 8579490"/>
              <a:gd name="connsiteY18" fmla="*/ 1251520 h 3967939"/>
              <a:gd name="connsiteX19" fmla="*/ 311998 w 8579490"/>
              <a:gd name="connsiteY19" fmla="*/ 1067752 h 3967939"/>
              <a:gd name="connsiteX20" fmla="*/ 106308 w 8579490"/>
              <a:gd name="connsiteY20" fmla="*/ 879128 h 3967939"/>
              <a:gd name="connsiteX21" fmla="*/ 14199 w 8579490"/>
              <a:gd name="connsiteY21" fmla="*/ 854510 h 3967939"/>
              <a:gd name="connsiteX22" fmla="*/ 0 w 8579490"/>
              <a:gd name="connsiteY22" fmla="*/ 774760 h 3967939"/>
              <a:gd name="connsiteX23" fmla="*/ 10388 w 8579490"/>
              <a:gd name="connsiteY23" fmla="*/ 368389 h 3967939"/>
              <a:gd name="connsiteX24" fmla="*/ 171756 w 8579490"/>
              <a:gd name="connsiteY24" fmla="*/ 80251 h 3967939"/>
              <a:gd name="connsiteX25" fmla="*/ 473019 w 8579490"/>
              <a:gd name="connsiteY25" fmla="*/ 3621 h 3967939"/>
              <a:gd name="connsiteX26" fmla="*/ 4418189 w 8579490"/>
              <a:gd name="connsiteY26" fmla="*/ 156 h 3967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579490" h="3967939">
                <a:moveTo>
                  <a:pt x="4418189" y="156"/>
                </a:moveTo>
                <a:cubicBezTo>
                  <a:pt x="5611123" y="156"/>
                  <a:pt x="6804405" y="-193"/>
                  <a:pt x="7997339" y="156"/>
                </a:cubicBezTo>
                <a:cubicBezTo>
                  <a:pt x="8120615" y="500"/>
                  <a:pt x="8251509" y="-6432"/>
                  <a:pt x="8364399" y="52513"/>
                </a:cubicBezTo>
                <a:cubicBezTo>
                  <a:pt x="8471398" y="102094"/>
                  <a:pt x="8540654" y="210623"/>
                  <a:pt x="8564202" y="323657"/>
                </a:cubicBezTo>
                <a:cubicBezTo>
                  <a:pt x="8582552" y="415545"/>
                  <a:pt x="8578397" y="509856"/>
                  <a:pt x="8579091" y="603126"/>
                </a:cubicBezTo>
                <a:cubicBezTo>
                  <a:pt x="8579437" y="1549368"/>
                  <a:pt x="8579783" y="2495260"/>
                  <a:pt x="8579091" y="3441152"/>
                </a:cubicBezTo>
                <a:cubicBezTo>
                  <a:pt x="8578397" y="3551761"/>
                  <a:pt x="8574936" y="3668609"/>
                  <a:pt x="8517107" y="3766387"/>
                </a:cubicBezTo>
                <a:cubicBezTo>
                  <a:pt x="8465511" y="3864860"/>
                  <a:pt x="8363359" y="3929354"/>
                  <a:pt x="8256013" y="3950159"/>
                </a:cubicBezTo>
                <a:cubicBezTo>
                  <a:pt x="8166671" y="3967148"/>
                  <a:pt x="8075599" y="3963333"/>
                  <a:pt x="7985220" y="3964028"/>
                </a:cubicBezTo>
                <a:cubicBezTo>
                  <a:pt x="6661738" y="3963681"/>
                  <a:pt x="5338602" y="3963333"/>
                  <a:pt x="4015465" y="3963681"/>
                </a:cubicBezTo>
                <a:cubicBezTo>
                  <a:pt x="2862699" y="3963681"/>
                  <a:pt x="1709932" y="3969576"/>
                  <a:pt x="557510" y="3967495"/>
                </a:cubicBezTo>
                <a:cubicBezTo>
                  <a:pt x="431466" y="3966455"/>
                  <a:pt x="297110" y="3967841"/>
                  <a:pt x="186647" y="3898148"/>
                </a:cubicBezTo>
                <a:cubicBezTo>
                  <a:pt x="54019" y="3819787"/>
                  <a:pt x="-1385" y="3657860"/>
                  <a:pt x="1039" y="3510152"/>
                </a:cubicBezTo>
                <a:cubicBezTo>
                  <a:pt x="-346" y="3393302"/>
                  <a:pt x="0" y="3276453"/>
                  <a:pt x="346" y="3159258"/>
                </a:cubicBezTo>
                <a:cubicBezTo>
                  <a:pt x="-692" y="3133252"/>
                  <a:pt x="11082" y="3102045"/>
                  <a:pt x="38784" y="3094764"/>
                </a:cubicBezTo>
                <a:cubicBezTo>
                  <a:pt x="78259" y="3087137"/>
                  <a:pt x="119813" y="3090604"/>
                  <a:pt x="158250" y="3077081"/>
                </a:cubicBezTo>
                <a:cubicBezTo>
                  <a:pt x="223698" y="3057317"/>
                  <a:pt x="277371" y="3004959"/>
                  <a:pt x="300572" y="2940814"/>
                </a:cubicBezTo>
                <a:cubicBezTo>
                  <a:pt x="321695" y="2885682"/>
                  <a:pt x="315117" y="2825698"/>
                  <a:pt x="316846" y="2767794"/>
                </a:cubicBezTo>
                <a:cubicBezTo>
                  <a:pt x="317885" y="2262253"/>
                  <a:pt x="317538" y="1757060"/>
                  <a:pt x="317194" y="1251520"/>
                </a:cubicBezTo>
                <a:cubicBezTo>
                  <a:pt x="315807" y="1190496"/>
                  <a:pt x="319616" y="1128778"/>
                  <a:pt x="311998" y="1067752"/>
                </a:cubicBezTo>
                <a:cubicBezTo>
                  <a:pt x="297110" y="967545"/>
                  <a:pt x="207422" y="885022"/>
                  <a:pt x="106308" y="879128"/>
                </a:cubicBezTo>
                <a:cubicBezTo>
                  <a:pt x="75490" y="874968"/>
                  <a:pt x="36359" y="881900"/>
                  <a:pt x="14199" y="854510"/>
                </a:cubicBezTo>
                <a:cubicBezTo>
                  <a:pt x="-4155" y="832318"/>
                  <a:pt x="1039" y="801459"/>
                  <a:pt x="0" y="774760"/>
                </a:cubicBezTo>
                <a:cubicBezTo>
                  <a:pt x="2078" y="639533"/>
                  <a:pt x="-4155" y="503267"/>
                  <a:pt x="10388" y="368389"/>
                </a:cubicBezTo>
                <a:cubicBezTo>
                  <a:pt x="22508" y="256393"/>
                  <a:pt x="76528" y="144397"/>
                  <a:pt x="171756" y="80251"/>
                </a:cubicBezTo>
                <a:cubicBezTo>
                  <a:pt x="259017" y="18878"/>
                  <a:pt x="368790" y="3969"/>
                  <a:pt x="473019" y="3621"/>
                </a:cubicBezTo>
                <a:cubicBezTo>
                  <a:pt x="1788191" y="6050"/>
                  <a:pt x="3103018" y="-193"/>
                  <a:pt x="4418189" y="15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D01BAA0-65FB-4C37-9395-14D0259909A5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497176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C8CF048-6A14-4028-AB8C-F351EDD1C6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21063" y="1708559"/>
            <a:ext cx="1933771" cy="3421823"/>
          </a:xfrm>
          <a:custGeom>
            <a:avLst/>
            <a:gdLst>
              <a:gd name="connsiteX0" fmla="*/ 0 w 2900657"/>
              <a:gd name="connsiteY0" fmla="*/ 0 h 5132735"/>
              <a:gd name="connsiteX1" fmla="*/ 2900657 w 2900657"/>
              <a:gd name="connsiteY1" fmla="*/ 0 h 5132735"/>
              <a:gd name="connsiteX2" fmla="*/ 2900657 w 2900657"/>
              <a:gd name="connsiteY2" fmla="*/ 5132735 h 5132735"/>
              <a:gd name="connsiteX3" fmla="*/ 0 w 2900657"/>
              <a:gd name="connsiteY3" fmla="*/ 5132735 h 513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0657" h="5132735">
                <a:moveTo>
                  <a:pt x="0" y="0"/>
                </a:moveTo>
                <a:lnTo>
                  <a:pt x="2900657" y="0"/>
                </a:lnTo>
                <a:lnTo>
                  <a:pt x="2900657" y="5132735"/>
                </a:lnTo>
                <a:lnTo>
                  <a:pt x="0" y="513273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F46589EE-FEDB-412C-BBA9-0F6063EA21C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92365" y="1708559"/>
            <a:ext cx="1933771" cy="3421823"/>
          </a:xfrm>
          <a:custGeom>
            <a:avLst/>
            <a:gdLst>
              <a:gd name="connsiteX0" fmla="*/ 0 w 2900657"/>
              <a:gd name="connsiteY0" fmla="*/ 0 h 5132735"/>
              <a:gd name="connsiteX1" fmla="*/ 2900657 w 2900657"/>
              <a:gd name="connsiteY1" fmla="*/ 0 h 5132735"/>
              <a:gd name="connsiteX2" fmla="*/ 2900657 w 2900657"/>
              <a:gd name="connsiteY2" fmla="*/ 5132735 h 5132735"/>
              <a:gd name="connsiteX3" fmla="*/ 0 w 2900657"/>
              <a:gd name="connsiteY3" fmla="*/ 5132735 h 513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0657" h="5132735">
                <a:moveTo>
                  <a:pt x="0" y="0"/>
                </a:moveTo>
                <a:lnTo>
                  <a:pt x="2900657" y="0"/>
                </a:lnTo>
                <a:lnTo>
                  <a:pt x="2900657" y="5132735"/>
                </a:lnTo>
                <a:lnTo>
                  <a:pt x="0" y="513273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C4310E2-FA03-4F82-874B-331A72AD32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47767" y="1708561"/>
            <a:ext cx="1933771" cy="3421823"/>
          </a:xfrm>
          <a:custGeom>
            <a:avLst/>
            <a:gdLst>
              <a:gd name="connsiteX0" fmla="*/ 0 w 2900657"/>
              <a:gd name="connsiteY0" fmla="*/ 0 h 5132735"/>
              <a:gd name="connsiteX1" fmla="*/ 2900657 w 2900657"/>
              <a:gd name="connsiteY1" fmla="*/ 0 h 5132735"/>
              <a:gd name="connsiteX2" fmla="*/ 2900657 w 2900657"/>
              <a:gd name="connsiteY2" fmla="*/ 5132735 h 5132735"/>
              <a:gd name="connsiteX3" fmla="*/ 0 w 2900657"/>
              <a:gd name="connsiteY3" fmla="*/ 5132735 h 513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0657" h="5132735">
                <a:moveTo>
                  <a:pt x="0" y="0"/>
                </a:moveTo>
                <a:lnTo>
                  <a:pt x="2900657" y="0"/>
                </a:lnTo>
                <a:lnTo>
                  <a:pt x="2900657" y="5132735"/>
                </a:lnTo>
                <a:lnTo>
                  <a:pt x="0" y="513273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A02E7BC-BD6F-4824-B469-DD6CE8AEE754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591140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4B6DE2F-FCBB-4995-8DEC-2B4A997F3A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35222" y="1357449"/>
            <a:ext cx="5521431" cy="4143106"/>
          </a:xfrm>
          <a:custGeom>
            <a:avLst/>
            <a:gdLst>
              <a:gd name="connsiteX0" fmla="*/ 0 w 8282147"/>
              <a:gd name="connsiteY0" fmla="*/ 0 h 6214659"/>
              <a:gd name="connsiteX1" fmla="*/ 8282147 w 8282147"/>
              <a:gd name="connsiteY1" fmla="*/ 0 h 6214659"/>
              <a:gd name="connsiteX2" fmla="*/ 8282147 w 8282147"/>
              <a:gd name="connsiteY2" fmla="*/ 6214659 h 6214659"/>
              <a:gd name="connsiteX3" fmla="*/ 0 w 8282147"/>
              <a:gd name="connsiteY3" fmla="*/ 6214659 h 621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82147" h="6214659">
                <a:moveTo>
                  <a:pt x="0" y="0"/>
                </a:moveTo>
                <a:lnTo>
                  <a:pt x="8282147" y="0"/>
                </a:lnTo>
                <a:lnTo>
                  <a:pt x="8282147" y="6214659"/>
                </a:lnTo>
                <a:lnTo>
                  <a:pt x="0" y="621465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213D11C-F3E5-4CED-AA5F-E30F6976F00C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248093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572B2C0F-8226-4483-B073-529EEA7583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21129" y="1438541"/>
            <a:ext cx="6062676" cy="3791891"/>
          </a:xfrm>
          <a:custGeom>
            <a:avLst/>
            <a:gdLst>
              <a:gd name="connsiteX0" fmla="*/ 0 w 9094014"/>
              <a:gd name="connsiteY0" fmla="*/ 0 h 5687837"/>
              <a:gd name="connsiteX1" fmla="*/ 9094014 w 9094014"/>
              <a:gd name="connsiteY1" fmla="*/ 0 h 5687837"/>
              <a:gd name="connsiteX2" fmla="*/ 9094014 w 9094014"/>
              <a:gd name="connsiteY2" fmla="*/ 5687837 h 5687837"/>
              <a:gd name="connsiteX3" fmla="*/ 0 w 9094014"/>
              <a:gd name="connsiteY3" fmla="*/ 5687837 h 5687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94014" h="5687837">
                <a:moveTo>
                  <a:pt x="0" y="0"/>
                </a:moveTo>
                <a:lnTo>
                  <a:pt x="9094014" y="0"/>
                </a:lnTo>
                <a:lnTo>
                  <a:pt x="9094014" y="5687837"/>
                </a:lnTo>
                <a:lnTo>
                  <a:pt x="0" y="568783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067E584-F944-4B41-A0DE-38C96F19FA9E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144898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1F5052C-206E-4030-83C9-51EDAE020F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49836" y="1440076"/>
            <a:ext cx="4951953" cy="2921637"/>
          </a:xfrm>
          <a:custGeom>
            <a:avLst/>
            <a:gdLst>
              <a:gd name="connsiteX0" fmla="*/ 0 w 7427930"/>
              <a:gd name="connsiteY0" fmla="*/ 0 h 4382456"/>
              <a:gd name="connsiteX1" fmla="*/ 7427930 w 7427930"/>
              <a:gd name="connsiteY1" fmla="*/ 0 h 4382456"/>
              <a:gd name="connsiteX2" fmla="*/ 7427930 w 7427930"/>
              <a:gd name="connsiteY2" fmla="*/ 4382456 h 4382456"/>
              <a:gd name="connsiteX3" fmla="*/ 0 w 7427930"/>
              <a:gd name="connsiteY3" fmla="*/ 4382456 h 438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27930" h="4382456">
                <a:moveTo>
                  <a:pt x="0" y="0"/>
                </a:moveTo>
                <a:lnTo>
                  <a:pt x="7427930" y="0"/>
                </a:lnTo>
                <a:lnTo>
                  <a:pt x="7427930" y="4382456"/>
                </a:lnTo>
                <a:lnTo>
                  <a:pt x="0" y="438245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58A5C74-EF9E-49BA-AD2C-91A087692172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25772175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7BDC199-DE66-449E-8C92-A36B97193E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9279" y="3169235"/>
            <a:ext cx="1920314" cy="2566553"/>
          </a:xfrm>
          <a:custGeom>
            <a:avLst/>
            <a:gdLst>
              <a:gd name="connsiteX0" fmla="*/ 0 w 2880471"/>
              <a:gd name="connsiteY0" fmla="*/ 0 h 3849830"/>
              <a:gd name="connsiteX1" fmla="*/ 2880471 w 2880471"/>
              <a:gd name="connsiteY1" fmla="*/ 0 h 3849830"/>
              <a:gd name="connsiteX2" fmla="*/ 2880471 w 2880471"/>
              <a:gd name="connsiteY2" fmla="*/ 3849830 h 3849830"/>
              <a:gd name="connsiteX3" fmla="*/ 0 w 2880471"/>
              <a:gd name="connsiteY3" fmla="*/ 3849830 h 3849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471" h="3849830">
                <a:moveTo>
                  <a:pt x="0" y="0"/>
                </a:moveTo>
                <a:lnTo>
                  <a:pt x="2880471" y="0"/>
                </a:lnTo>
                <a:lnTo>
                  <a:pt x="2880471" y="3849830"/>
                </a:lnTo>
                <a:lnTo>
                  <a:pt x="0" y="384983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D3B5256-22DB-44E6-9232-9AAD196329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1837" y="2317672"/>
            <a:ext cx="4220479" cy="2490069"/>
          </a:xfrm>
          <a:custGeom>
            <a:avLst/>
            <a:gdLst>
              <a:gd name="connsiteX0" fmla="*/ 0 w 6330718"/>
              <a:gd name="connsiteY0" fmla="*/ 0 h 3735103"/>
              <a:gd name="connsiteX1" fmla="*/ 6330718 w 6330718"/>
              <a:gd name="connsiteY1" fmla="*/ 0 h 3735103"/>
              <a:gd name="connsiteX2" fmla="*/ 6330718 w 6330718"/>
              <a:gd name="connsiteY2" fmla="*/ 3735103 h 3735103"/>
              <a:gd name="connsiteX3" fmla="*/ 0 w 6330718"/>
              <a:gd name="connsiteY3" fmla="*/ 3735103 h 3735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0718" h="3735103">
                <a:moveTo>
                  <a:pt x="0" y="0"/>
                </a:moveTo>
                <a:lnTo>
                  <a:pt x="6330718" y="0"/>
                </a:lnTo>
                <a:lnTo>
                  <a:pt x="6330718" y="3735103"/>
                </a:lnTo>
                <a:lnTo>
                  <a:pt x="0" y="373510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9B5D5799-E365-40B5-89DA-CD7900EB912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10106" y="3915794"/>
            <a:ext cx="913741" cy="1975692"/>
          </a:xfrm>
          <a:custGeom>
            <a:avLst/>
            <a:gdLst>
              <a:gd name="connsiteX0" fmla="*/ 1102994 w 1370612"/>
              <a:gd name="connsiteY0" fmla="*/ 0 h 2963538"/>
              <a:gd name="connsiteX1" fmla="*/ 1243363 w 1370612"/>
              <a:gd name="connsiteY1" fmla="*/ 3591 h 2963538"/>
              <a:gd name="connsiteX2" fmla="*/ 1342892 w 1370612"/>
              <a:gd name="connsiteY2" fmla="*/ 59329 h 2963538"/>
              <a:gd name="connsiteX3" fmla="*/ 1369362 w 1370612"/>
              <a:gd name="connsiteY3" fmla="*/ 163391 h 2963538"/>
              <a:gd name="connsiteX4" fmla="*/ 1370559 w 1370612"/>
              <a:gd name="connsiteY4" fmla="*/ 1526137 h 2963538"/>
              <a:gd name="connsiteX5" fmla="*/ 1370559 w 1370612"/>
              <a:gd name="connsiteY5" fmla="*/ 2762452 h 2963538"/>
              <a:gd name="connsiteX6" fmla="*/ 1352474 w 1370612"/>
              <a:gd name="connsiteY6" fmla="*/ 2889241 h 2963538"/>
              <a:gd name="connsiteX7" fmla="*/ 1258815 w 1370612"/>
              <a:gd name="connsiteY7" fmla="*/ 2958258 h 2963538"/>
              <a:gd name="connsiteX8" fmla="*/ 1162280 w 1370612"/>
              <a:gd name="connsiteY8" fmla="*/ 2963401 h 2963538"/>
              <a:gd name="connsiteX9" fmla="*/ 181965 w 1370612"/>
              <a:gd name="connsiteY9" fmla="*/ 2963401 h 2963538"/>
              <a:gd name="connsiteX10" fmla="*/ 69621 w 1370612"/>
              <a:gd name="connsiteY10" fmla="*/ 2941991 h 2963538"/>
              <a:gd name="connsiteX11" fmla="*/ 6142 w 1370612"/>
              <a:gd name="connsiteY11" fmla="*/ 2851802 h 2963538"/>
              <a:gd name="connsiteX12" fmla="*/ 1351 w 1370612"/>
              <a:gd name="connsiteY12" fmla="*/ 2758266 h 2963538"/>
              <a:gd name="connsiteX13" fmla="*/ 1471 w 1370612"/>
              <a:gd name="connsiteY13" fmla="*/ 1387027 h 2963538"/>
              <a:gd name="connsiteX14" fmla="*/ 154 w 1370612"/>
              <a:gd name="connsiteY14" fmla="*/ 192578 h 2963538"/>
              <a:gd name="connsiteX15" fmla="*/ 24108 w 1370612"/>
              <a:gd name="connsiteY15" fmla="*/ 64473 h 2963538"/>
              <a:gd name="connsiteX16" fmla="*/ 158130 w 1370612"/>
              <a:gd name="connsiteY16" fmla="*/ 359 h 2963538"/>
              <a:gd name="connsiteX17" fmla="*/ 279337 w 1370612"/>
              <a:gd name="connsiteY17" fmla="*/ 120 h 2963538"/>
              <a:gd name="connsiteX18" fmla="*/ 301614 w 1370612"/>
              <a:gd name="connsiteY18" fmla="*/ 13397 h 2963538"/>
              <a:gd name="connsiteX19" fmla="*/ 307722 w 1370612"/>
              <a:gd name="connsiteY19" fmla="*/ 54663 h 2963538"/>
              <a:gd name="connsiteX20" fmla="*/ 354792 w 1370612"/>
              <a:gd name="connsiteY20" fmla="*/ 103825 h 2963538"/>
              <a:gd name="connsiteX21" fmla="*/ 414557 w 1370612"/>
              <a:gd name="connsiteY21" fmla="*/ 109447 h 2963538"/>
              <a:gd name="connsiteX22" fmla="*/ 938310 w 1370612"/>
              <a:gd name="connsiteY22" fmla="*/ 109566 h 2963538"/>
              <a:gd name="connsiteX23" fmla="*/ 1001789 w 1370612"/>
              <a:gd name="connsiteY23" fmla="*/ 107773 h 2963538"/>
              <a:gd name="connsiteX24" fmla="*/ 1066943 w 1370612"/>
              <a:gd name="connsiteY24" fmla="*/ 36722 h 2963538"/>
              <a:gd name="connsiteX25" fmla="*/ 1075447 w 1370612"/>
              <a:gd name="connsiteY25" fmla="*/ 4904 h 2963538"/>
              <a:gd name="connsiteX26" fmla="*/ 1102994 w 1370612"/>
              <a:gd name="connsiteY26" fmla="*/ 0 h 2963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370612" h="2963538">
                <a:moveTo>
                  <a:pt x="1102994" y="0"/>
                </a:moveTo>
                <a:cubicBezTo>
                  <a:pt x="1149704" y="719"/>
                  <a:pt x="1196774" y="-1434"/>
                  <a:pt x="1243363" y="3591"/>
                </a:cubicBezTo>
                <a:cubicBezTo>
                  <a:pt x="1282049" y="7776"/>
                  <a:pt x="1320735" y="26436"/>
                  <a:pt x="1342892" y="59329"/>
                </a:cubicBezTo>
                <a:cubicBezTo>
                  <a:pt x="1364092" y="89472"/>
                  <a:pt x="1369242" y="127388"/>
                  <a:pt x="1369362" y="163391"/>
                </a:cubicBezTo>
                <a:cubicBezTo>
                  <a:pt x="1368523" y="617680"/>
                  <a:pt x="1370679" y="1071848"/>
                  <a:pt x="1370559" y="1526137"/>
                </a:cubicBezTo>
                <a:cubicBezTo>
                  <a:pt x="1370559" y="1938202"/>
                  <a:pt x="1370679" y="2350386"/>
                  <a:pt x="1370559" y="2762452"/>
                </a:cubicBezTo>
                <a:cubicBezTo>
                  <a:pt x="1370440" y="2805034"/>
                  <a:pt x="1372835" y="2850247"/>
                  <a:pt x="1352474" y="2889241"/>
                </a:cubicBezTo>
                <a:cubicBezTo>
                  <a:pt x="1335347" y="2926200"/>
                  <a:pt x="1297859" y="2950124"/>
                  <a:pt x="1258815" y="2958258"/>
                </a:cubicBezTo>
                <a:cubicBezTo>
                  <a:pt x="1227075" y="2964595"/>
                  <a:pt x="1194498" y="2963162"/>
                  <a:pt x="1162280" y="2963401"/>
                </a:cubicBezTo>
                <a:cubicBezTo>
                  <a:pt x="835428" y="2963520"/>
                  <a:pt x="508696" y="2963639"/>
                  <a:pt x="181965" y="2963401"/>
                </a:cubicBezTo>
                <a:cubicBezTo>
                  <a:pt x="143760" y="2963162"/>
                  <a:pt x="103396" y="2961965"/>
                  <a:pt x="69621" y="2941991"/>
                </a:cubicBezTo>
                <a:cubicBezTo>
                  <a:pt x="35605" y="2924168"/>
                  <a:pt x="13329" y="2888881"/>
                  <a:pt x="6142" y="2851802"/>
                </a:cubicBezTo>
                <a:cubicBezTo>
                  <a:pt x="273" y="2820941"/>
                  <a:pt x="1591" y="2789483"/>
                  <a:pt x="1351" y="2758266"/>
                </a:cubicBezTo>
                <a:cubicBezTo>
                  <a:pt x="1471" y="2301106"/>
                  <a:pt x="1591" y="1844068"/>
                  <a:pt x="1471" y="1387027"/>
                </a:cubicBezTo>
                <a:cubicBezTo>
                  <a:pt x="1471" y="988837"/>
                  <a:pt x="-565" y="590648"/>
                  <a:pt x="154" y="192578"/>
                </a:cubicBezTo>
                <a:cubicBezTo>
                  <a:pt x="513" y="149039"/>
                  <a:pt x="34" y="102627"/>
                  <a:pt x="24108" y="64473"/>
                </a:cubicBezTo>
                <a:cubicBezTo>
                  <a:pt x="51176" y="18660"/>
                  <a:pt x="107108" y="-476"/>
                  <a:pt x="158130" y="359"/>
                </a:cubicBezTo>
                <a:cubicBezTo>
                  <a:pt x="198493" y="-119"/>
                  <a:pt x="238854" y="0"/>
                  <a:pt x="279337" y="120"/>
                </a:cubicBezTo>
                <a:cubicBezTo>
                  <a:pt x="288321" y="-239"/>
                  <a:pt x="299099" y="3830"/>
                  <a:pt x="301614" y="13397"/>
                </a:cubicBezTo>
                <a:cubicBezTo>
                  <a:pt x="304249" y="27033"/>
                  <a:pt x="303052" y="41388"/>
                  <a:pt x="307722" y="54663"/>
                </a:cubicBezTo>
                <a:cubicBezTo>
                  <a:pt x="314549" y="77271"/>
                  <a:pt x="332634" y="95811"/>
                  <a:pt x="354792" y="103825"/>
                </a:cubicBezTo>
                <a:cubicBezTo>
                  <a:pt x="373835" y="111122"/>
                  <a:pt x="394556" y="108848"/>
                  <a:pt x="414557" y="109447"/>
                </a:cubicBezTo>
                <a:cubicBezTo>
                  <a:pt x="589181" y="109806"/>
                  <a:pt x="763686" y="109686"/>
                  <a:pt x="938310" y="109566"/>
                </a:cubicBezTo>
                <a:cubicBezTo>
                  <a:pt x="959389" y="109088"/>
                  <a:pt x="980708" y="110403"/>
                  <a:pt x="1001789" y="107773"/>
                </a:cubicBezTo>
                <a:cubicBezTo>
                  <a:pt x="1036402" y="102627"/>
                  <a:pt x="1064907" y="71650"/>
                  <a:pt x="1066943" y="36722"/>
                </a:cubicBezTo>
                <a:cubicBezTo>
                  <a:pt x="1068380" y="26077"/>
                  <a:pt x="1065985" y="12560"/>
                  <a:pt x="1075447" y="4904"/>
                </a:cubicBezTo>
                <a:cubicBezTo>
                  <a:pt x="1083112" y="-1434"/>
                  <a:pt x="1093771" y="359"/>
                  <a:pt x="110299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85AE4D-0040-4C45-AA1E-AD1D6886F92C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504950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A95C2DC-104E-425B-B440-77AE7F23238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8288000"/>
              <a:gd name="connsiteY0" fmla="*/ 0 h 5143500"/>
              <a:gd name="connsiteX1" fmla="*/ 18288000 w 18288000"/>
              <a:gd name="connsiteY1" fmla="*/ 0 h 5143500"/>
              <a:gd name="connsiteX2" fmla="*/ 18288000 w 18288000"/>
              <a:gd name="connsiteY2" fmla="*/ 5143500 h 5143500"/>
              <a:gd name="connsiteX3" fmla="*/ 0 w 18288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5143500">
                <a:moveTo>
                  <a:pt x="0" y="0"/>
                </a:moveTo>
                <a:lnTo>
                  <a:pt x="18288000" y="0"/>
                </a:lnTo>
                <a:lnTo>
                  <a:pt x="18288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A5DB9CD7-4D9F-41A2-8330-0B6A53A9F3EF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77517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5911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9A0BD18-4ADE-4DC9-BEB2-154BDAE013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81767" y="941029"/>
            <a:ext cx="1628467" cy="1628467"/>
          </a:xfrm>
          <a:custGeom>
            <a:avLst/>
            <a:gdLst>
              <a:gd name="connsiteX0" fmla="*/ 1221350 w 2442700"/>
              <a:gd name="connsiteY0" fmla="*/ 0 h 2442700"/>
              <a:gd name="connsiteX1" fmla="*/ 2442700 w 2442700"/>
              <a:gd name="connsiteY1" fmla="*/ 1221350 h 2442700"/>
              <a:gd name="connsiteX2" fmla="*/ 1221350 w 2442700"/>
              <a:gd name="connsiteY2" fmla="*/ 2442700 h 2442700"/>
              <a:gd name="connsiteX3" fmla="*/ 0 w 2442700"/>
              <a:gd name="connsiteY3" fmla="*/ 1221350 h 2442700"/>
              <a:gd name="connsiteX4" fmla="*/ 1221350 w 2442700"/>
              <a:gd name="connsiteY4" fmla="*/ 0 h 244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2700" h="2442700">
                <a:moveTo>
                  <a:pt x="1221350" y="0"/>
                </a:moveTo>
                <a:cubicBezTo>
                  <a:pt x="1895884" y="0"/>
                  <a:pt x="2442700" y="546817"/>
                  <a:pt x="2442700" y="1221350"/>
                </a:cubicBezTo>
                <a:cubicBezTo>
                  <a:pt x="2442700" y="1895884"/>
                  <a:pt x="1895884" y="2442700"/>
                  <a:pt x="1221350" y="2442700"/>
                </a:cubicBezTo>
                <a:cubicBezTo>
                  <a:pt x="546816" y="2442700"/>
                  <a:pt x="0" y="1895884"/>
                  <a:pt x="0" y="1221350"/>
                </a:cubicBezTo>
                <a:cubicBezTo>
                  <a:pt x="0" y="546817"/>
                  <a:pt x="546816" y="0"/>
                  <a:pt x="122135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288AD6C-62B1-4F3B-87DB-99A20B1D779B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6750221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398A9AD-FF70-4B37-863B-0789DDDE08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62311" y="1355056"/>
            <a:ext cx="4147889" cy="4147889"/>
          </a:xfrm>
          <a:custGeom>
            <a:avLst/>
            <a:gdLst>
              <a:gd name="connsiteX0" fmla="*/ 3110917 w 6221834"/>
              <a:gd name="connsiteY0" fmla="*/ 0 h 6221834"/>
              <a:gd name="connsiteX1" fmla="*/ 6221834 w 6221834"/>
              <a:gd name="connsiteY1" fmla="*/ 3110917 h 6221834"/>
              <a:gd name="connsiteX2" fmla="*/ 3110917 w 6221834"/>
              <a:gd name="connsiteY2" fmla="*/ 6221834 h 6221834"/>
              <a:gd name="connsiteX3" fmla="*/ 0 w 6221834"/>
              <a:gd name="connsiteY3" fmla="*/ 3110917 h 6221834"/>
              <a:gd name="connsiteX4" fmla="*/ 3110917 w 6221834"/>
              <a:gd name="connsiteY4" fmla="*/ 0 h 6221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1834" h="6221834">
                <a:moveTo>
                  <a:pt x="3110917" y="0"/>
                </a:moveTo>
                <a:cubicBezTo>
                  <a:pt x="4829029" y="0"/>
                  <a:pt x="6221834" y="1392805"/>
                  <a:pt x="6221834" y="3110917"/>
                </a:cubicBezTo>
                <a:cubicBezTo>
                  <a:pt x="6221834" y="4829029"/>
                  <a:pt x="4829029" y="6221834"/>
                  <a:pt x="3110917" y="6221834"/>
                </a:cubicBezTo>
                <a:cubicBezTo>
                  <a:pt x="1392805" y="6221834"/>
                  <a:pt x="0" y="4829029"/>
                  <a:pt x="0" y="3110917"/>
                </a:cubicBezTo>
                <a:cubicBezTo>
                  <a:pt x="0" y="1392805"/>
                  <a:pt x="1392805" y="0"/>
                  <a:pt x="311091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C505AC62-ECB5-4A87-A9E4-D8BA9CCCF76E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946916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9D6928C-C6FC-4FF1-B21E-42763D1CBE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03238" y="-1110641"/>
            <a:ext cx="6976163" cy="8019441"/>
          </a:xfrm>
          <a:custGeom>
            <a:avLst/>
            <a:gdLst>
              <a:gd name="connsiteX0" fmla="*/ 4251357 w 10464245"/>
              <a:gd name="connsiteY0" fmla="*/ 0 h 12029162"/>
              <a:gd name="connsiteX1" fmla="*/ 4709195 w 10464245"/>
              <a:gd name="connsiteY1" fmla="*/ 109009 h 12029162"/>
              <a:gd name="connsiteX2" fmla="*/ 5123430 w 10464245"/>
              <a:gd name="connsiteY2" fmla="*/ 109009 h 12029162"/>
              <a:gd name="connsiteX3" fmla="*/ 5799287 w 10464245"/>
              <a:gd name="connsiteY3" fmla="*/ 566848 h 12029162"/>
              <a:gd name="connsiteX4" fmla="*/ 6148116 w 10464245"/>
              <a:gd name="connsiteY4" fmla="*/ 1787751 h 12029162"/>
              <a:gd name="connsiteX5" fmla="*/ 6736765 w 10464245"/>
              <a:gd name="connsiteY5" fmla="*/ 1896760 h 12029162"/>
              <a:gd name="connsiteX6" fmla="*/ 7260009 w 10464245"/>
              <a:gd name="connsiteY6" fmla="*/ 2332796 h 12029162"/>
              <a:gd name="connsiteX7" fmla="*/ 7412623 w 10464245"/>
              <a:gd name="connsiteY7" fmla="*/ 2747031 h 12029162"/>
              <a:gd name="connsiteX8" fmla="*/ 7151001 w 10464245"/>
              <a:gd name="connsiteY8" fmla="*/ 3139464 h 12029162"/>
              <a:gd name="connsiteX9" fmla="*/ 6802171 w 10464245"/>
              <a:gd name="connsiteY9" fmla="*/ 3204870 h 12029162"/>
              <a:gd name="connsiteX10" fmla="*/ 6714963 w 10464245"/>
              <a:gd name="connsiteY10" fmla="*/ 3575501 h 12029162"/>
              <a:gd name="connsiteX11" fmla="*/ 6736765 w 10464245"/>
              <a:gd name="connsiteY11" fmla="*/ 3640906 h 12029162"/>
              <a:gd name="connsiteX12" fmla="*/ 7434424 w 10464245"/>
              <a:gd name="connsiteY12" fmla="*/ 4273160 h 12029162"/>
              <a:gd name="connsiteX13" fmla="*/ 7630641 w 10464245"/>
              <a:gd name="connsiteY13" fmla="*/ 5145233 h 12029162"/>
              <a:gd name="connsiteX14" fmla="*/ 7696046 w 10464245"/>
              <a:gd name="connsiteY14" fmla="*/ 5494062 h 12029162"/>
              <a:gd name="connsiteX15" fmla="*/ 9549201 w 10464245"/>
              <a:gd name="connsiteY15" fmla="*/ 7216407 h 12029162"/>
              <a:gd name="connsiteX16" fmla="*/ 9963437 w 10464245"/>
              <a:gd name="connsiteY16" fmla="*/ 7826858 h 12029162"/>
              <a:gd name="connsiteX17" fmla="*/ 10377673 w 10464245"/>
              <a:gd name="connsiteY17" fmla="*/ 9200374 h 12029162"/>
              <a:gd name="connsiteX18" fmla="*/ 10443077 w 10464245"/>
              <a:gd name="connsiteY18" fmla="*/ 11118935 h 12029162"/>
              <a:gd name="connsiteX19" fmla="*/ 10464245 w 10464245"/>
              <a:gd name="connsiteY19" fmla="*/ 12029162 h 12029162"/>
              <a:gd name="connsiteX20" fmla="*/ 2055601 w 10464245"/>
              <a:gd name="connsiteY20" fmla="*/ 12029162 h 12029162"/>
              <a:gd name="connsiteX21" fmla="*/ 2289193 w 10464245"/>
              <a:gd name="connsiteY21" fmla="*/ 11620377 h 12029162"/>
              <a:gd name="connsiteX22" fmla="*/ 414235 w 10464245"/>
              <a:gd name="connsiteY22" fmla="*/ 8873346 h 12029162"/>
              <a:gd name="connsiteX23" fmla="*/ 850270 w 10464245"/>
              <a:gd name="connsiteY23" fmla="*/ 8502715 h 12029162"/>
              <a:gd name="connsiteX24" fmla="*/ 697659 w 10464245"/>
              <a:gd name="connsiteY24" fmla="*/ 8328301 h 12029162"/>
              <a:gd name="connsiteX25" fmla="*/ 457839 w 10464245"/>
              <a:gd name="connsiteY25" fmla="*/ 7892264 h 12029162"/>
              <a:gd name="connsiteX26" fmla="*/ 501442 w 10464245"/>
              <a:gd name="connsiteY26" fmla="*/ 7674246 h 12029162"/>
              <a:gd name="connsiteX27" fmla="*/ 632253 w 10464245"/>
              <a:gd name="connsiteY27" fmla="*/ 7587038 h 12029162"/>
              <a:gd name="connsiteX28" fmla="*/ 741262 w 10464245"/>
              <a:gd name="connsiteY28" fmla="*/ 7587038 h 12029162"/>
              <a:gd name="connsiteX29" fmla="*/ 675856 w 10464245"/>
              <a:gd name="connsiteY29" fmla="*/ 7478029 h 12029162"/>
              <a:gd name="connsiteX30" fmla="*/ 588649 w 10464245"/>
              <a:gd name="connsiteY30" fmla="*/ 7303614 h 12029162"/>
              <a:gd name="connsiteX31" fmla="*/ 675856 w 10464245"/>
              <a:gd name="connsiteY31" fmla="*/ 7129200 h 12029162"/>
              <a:gd name="connsiteX32" fmla="*/ 806667 w 10464245"/>
              <a:gd name="connsiteY32" fmla="*/ 7063794 h 12029162"/>
              <a:gd name="connsiteX33" fmla="*/ 937478 w 10464245"/>
              <a:gd name="connsiteY33" fmla="*/ 7129200 h 12029162"/>
              <a:gd name="connsiteX34" fmla="*/ 763063 w 10464245"/>
              <a:gd name="connsiteY34" fmla="*/ 6867578 h 12029162"/>
              <a:gd name="connsiteX35" fmla="*/ 741262 w 10464245"/>
              <a:gd name="connsiteY35" fmla="*/ 6649559 h 12029162"/>
              <a:gd name="connsiteX36" fmla="*/ 893874 w 10464245"/>
              <a:gd name="connsiteY36" fmla="*/ 6518748 h 12029162"/>
              <a:gd name="connsiteX37" fmla="*/ 109009 w 10464245"/>
              <a:gd name="connsiteY37" fmla="*/ 6605956 h 12029162"/>
              <a:gd name="connsiteX38" fmla="*/ 0 w 10464245"/>
              <a:gd name="connsiteY38" fmla="*/ 6518748 h 12029162"/>
              <a:gd name="connsiteX39" fmla="*/ 109009 w 10464245"/>
              <a:gd name="connsiteY39" fmla="*/ 6366136 h 12029162"/>
              <a:gd name="connsiteX40" fmla="*/ 937478 w 10464245"/>
              <a:gd name="connsiteY40" fmla="*/ 6344334 h 12029162"/>
              <a:gd name="connsiteX41" fmla="*/ 937478 w 10464245"/>
              <a:gd name="connsiteY41" fmla="*/ 6126315 h 12029162"/>
              <a:gd name="connsiteX42" fmla="*/ 1199101 w 10464245"/>
              <a:gd name="connsiteY42" fmla="*/ 5973703 h 12029162"/>
              <a:gd name="connsiteX43" fmla="*/ 1591534 w 10464245"/>
              <a:gd name="connsiteY43" fmla="*/ 6104514 h 12029162"/>
              <a:gd name="connsiteX44" fmla="*/ 1896758 w 10464245"/>
              <a:gd name="connsiteY44" fmla="*/ 6431541 h 12029162"/>
              <a:gd name="connsiteX45" fmla="*/ 2005769 w 10464245"/>
              <a:gd name="connsiteY45" fmla="*/ 6322532 h 12029162"/>
              <a:gd name="connsiteX46" fmla="*/ 2354597 w 10464245"/>
              <a:gd name="connsiteY46" fmla="*/ 6475145 h 12029162"/>
              <a:gd name="connsiteX47" fmla="*/ 2659823 w 10464245"/>
              <a:gd name="connsiteY47" fmla="*/ 6802172 h 12029162"/>
              <a:gd name="connsiteX48" fmla="*/ 2899643 w 10464245"/>
              <a:gd name="connsiteY48" fmla="*/ 7194605 h 12029162"/>
              <a:gd name="connsiteX49" fmla="*/ 2965049 w 10464245"/>
              <a:gd name="connsiteY49" fmla="*/ 7499831 h 12029162"/>
              <a:gd name="connsiteX50" fmla="*/ 3706311 w 10464245"/>
              <a:gd name="connsiteY50" fmla="*/ 8698931 h 12029162"/>
              <a:gd name="connsiteX51" fmla="*/ 4011536 w 10464245"/>
              <a:gd name="connsiteY51" fmla="*/ 8132084 h 12029162"/>
              <a:gd name="connsiteX52" fmla="*/ 3771716 w 10464245"/>
              <a:gd name="connsiteY52" fmla="*/ 8132084 h 12029162"/>
              <a:gd name="connsiteX53" fmla="*/ 3706311 w 10464245"/>
              <a:gd name="connsiteY53" fmla="*/ 8197490 h 12029162"/>
              <a:gd name="connsiteX54" fmla="*/ 3619103 w 10464245"/>
              <a:gd name="connsiteY54" fmla="*/ 8110282 h 12029162"/>
              <a:gd name="connsiteX55" fmla="*/ 3815320 w 10464245"/>
              <a:gd name="connsiteY55" fmla="*/ 7499831 h 12029162"/>
              <a:gd name="connsiteX56" fmla="*/ 3466491 w 10464245"/>
              <a:gd name="connsiteY56" fmla="*/ 7565236 h 12029162"/>
              <a:gd name="connsiteX57" fmla="*/ 3248472 w 10464245"/>
              <a:gd name="connsiteY57" fmla="*/ 7434425 h 12029162"/>
              <a:gd name="connsiteX58" fmla="*/ 2986850 w 10464245"/>
              <a:gd name="connsiteY58" fmla="*/ 7216407 h 12029162"/>
              <a:gd name="connsiteX59" fmla="*/ 2877842 w 10464245"/>
              <a:gd name="connsiteY59" fmla="*/ 6823974 h 12029162"/>
              <a:gd name="connsiteX60" fmla="*/ 2965049 w 10464245"/>
              <a:gd name="connsiteY60" fmla="*/ 6431541 h 12029162"/>
              <a:gd name="connsiteX61" fmla="*/ 2790635 w 10464245"/>
              <a:gd name="connsiteY61" fmla="*/ 6017306 h 12029162"/>
              <a:gd name="connsiteX62" fmla="*/ 2725229 w 10464245"/>
              <a:gd name="connsiteY62" fmla="*/ 5886495 h 12029162"/>
              <a:gd name="connsiteX63" fmla="*/ 2747030 w 10464245"/>
              <a:gd name="connsiteY63" fmla="*/ 5712081 h 12029162"/>
              <a:gd name="connsiteX64" fmla="*/ 2529011 w 10464245"/>
              <a:gd name="connsiteY64" fmla="*/ 5733882 h 12029162"/>
              <a:gd name="connsiteX65" fmla="*/ 2332796 w 10464245"/>
              <a:gd name="connsiteY65" fmla="*/ 5494062 h 12029162"/>
              <a:gd name="connsiteX66" fmla="*/ 2332796 w 10464245"/>
              <a:gd name="connsiteY66" fmla="*/ 5167035 h 12029162"/>
              <a:gd name="connsiteX67" fmla="*/ 2354597 w 10464245"/>
              <a:gd name="connsiteY67" fmla="*/ 4883611 h 12029162"/>
              <a:gd name="connsiteX68" fmla="*/ 2071173 w 10464245"/>
              <a:gd name="connsiteY68" fmla="*/ 4687394 h 12029162"/>
              <a:gd name="connsiteX69" fmla="*/ 2071173 w 10464245"/>
              <a:gd name="connsiteY69" fmla="*/ 4338565 h 12029162"/>
              <a:gd name="connsiteX70" fmla="*/ 1918561 w 10464245"/>
              <a:gd name="connsiteY70" fmla="*/ 3880727 h 12029162"/>
              <a:gd name="connsiteX71" fmla="*/ 1809551 w 10464245"/>
              <a:gd name="connsiteY71" fmla="*/ 3510095 h 12029162"/>
              <a:gd name="connsiteX72" fmla="*/ 1744147 w 10464245"/>
              <a:gd name="connsiteY72" fmla="*/ 3379285 h 12029162"/>
              <a:gd name="connsiteX73" fmla="*/ 1787750 w 10464245"/>
              <a:gd name="connsiteY73" fmla="*/ 3335681 h 12029162"/>
              <a:gd name="connsiteX74" fmla="*/ 1111893 w 10464245"/>
              <a:gd name="connsiteY74" fmla="*/ 3575501 h 12029162"/>
              <a:gd name="connsiteX75" fmla="*/ 697659 w 10464245"/>
              <a:gd name="connsiteY75" fmla="*/ 3662708 h 12029162"/>
              <a:gd name="connsiteX76" fmla="*/ 566848 w 10464245"/>
              <a:gd name="connsiteY76" fmla="*/ 3488294 h 12029162"/>
              <a:gd name="connsiteX77" fmla="*/ 915677 w 10464245"/>
              <a:gd name="connsiteY77" fmla="*/ 3139464 h 12029162"/>
              <a:gd name="connsiteX78" fmla="*/ 1351713 w 10464245"/>
              <a:gd name="connsiteY78" fmla="*/ 2986852 h 12029162"/>
              <a:gd name="connsiteX79" fmla="*/ 1700543 w 10464245"/>
              <a:gd name="connsiteY79" fmla="*/ 2812437 h 12029162"/>
              <a:gd name="connsiteX80" fmla="*/ 1700543 w 10464245"/>
              <a:gd name="connsiteY80" fmla="*/ 2398202 h 12029162"/>
              <a:gd name="connsiteX81" fmla="*/ 1547930 w 10464245"/>
              <a:gd name="connsiteY81" fmla="*/ 2005769 h 12029162"/>
              <a:gd name="connsiteX82" fmla="*/ 1569731 w 10464245"/>
              <a:gd name="connsiteY82" fmla="*/ 1504327 h 12029162"/>
              <a:gd name="connsiteX83" fmla="*/ 1744147 w 10464245"/>
              <a:gd name="connsiteY83" fmla="*/ 893875 h 12029162"/>
              <a:gd name="connsiteX84" fmla="*/ 2223787 w 10464245"/>
              <a:gd name="connsiteY84" fmla="*/ 501442 h 12029162"/>
              <a:gd name="connsiteX85" fmla="*/ 3030454 w 10464245"/>
              <a:gd name="connsiteY85" fmla="*/ 327028 h 12029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10464245" h="12029162">
                <a:moveTo>
                  <a:pt x="4251357" y="0"/>
                </a:moveTo>
                <a:lnTo>
                  <a:pt x="4709195" y="109009"/>
                </a:lnTo>
                <a:lnTo>
                  <a:pt x="5123430" y="109009"/>
                </a:lnTo>
                <a:lnTo>
                  <a:pt x="5799287" y="566848"/>
                </a:lnTo>
                <a:lnTo>
                  <a:pt x="6148116" y="1787751"/>
                </a:lnTo>
                <a:lnTo>
                  <a:pt x="6736765" y="1896760"/>
                </a:lnTo>
                <a:lnTo>
                  <a:pt x="7260009" y="2332796"/>
                </a:lnTo>
                <a:lnTo>
                  <a:pt x="7412623" y="2747031"/>
                </a:lnTo>
                <a:lnTo>
                  <a:pt x="7151001" y="3139464"/>
                </a:lnTo>
                <a:lnTo>
                  <a:pt x="6802171" y="3204870"/>
                </a:lnTo>
                <a:lnTo>
                  <a:pt x="6714963" y="3575501"/>
                </a:lnTo>
                <a:lnTo>
                  <a:pt x="6736765" y="3640906"/>
                </a:lnTo>
                <a:lnTo>
                  <a:pt x="7434424" y="4273160"/>
                </a:lnTo>
                <a:lnTo>
                  <a:pt x="7630641" y="5145233"/>
                </a:lnTo>
                <a:lnTo>
                  <a:pt x="7696046" y="5494062"/>
                </a:lnTo>
                <a:lnTo>
                  <a:pt x="9549201" y="7216407"/>
                </a:lnTo>
                <a:lnTo>
                  <a:pt x="9963437" y="7826858"/>
                </a:lnTo>
                <a:lnTo>
                  <a:pt x="10377673" y="9200374"/>
                </a:lnTo>
                <a:lnTo>
                  <a:pt x="10443077" y="11118935"/>
                </a:lnTo>
                <a:lnTo>
                  <a:pt x="10464245" y="12029162"/>
                </a:lnTo>
                <a:lnTo>
                  <a:pt x="2055601" y="12029162"/>
                </a:lnTo>
                <a:lnTo>
                  <a:pt x="2289193" y="11620377"/>
                </a:lnTo>
                <a:lnTo>
                  <a:pt x="414235" y="8873346"/>
                </a:lnTo>
                <a:lnTo>
                  <a:pt x="850270" y="8502715"/>
                </a:lnTo>
                <a:lnTo>
                  <a:pt x="697659" y="8328301"/>
                </a:lnTo>
                <a:lnTo>
                  <a:pt x="457839" y="7892264"/>
                </a:lnTo>
                <a:lnTo>
                  <a:pt x="501442" y="7674246"/>
                </a:lnTo>
                <a:lnTo>
                  <a:pt x="632253" y="7587038"/>
                </a:lnTo>
                <a:lnTo>
                  <a:pt x="741262" y="7587038"/>
                </a:lnTo>
                <a:lnTo>
                  <a:pt x="675856" y="7478029"/>
                </a:lnTo>
                <a:lnTo>
                  <a:pt x="588649" y="7303614"/>
                </a:lnTo>
                <a:lnTo>
                  <a:pt x="675856" y="7129200"/>
                </a:lnTo>
                <a:lnTo>
                  <a:pt x="806667" y="7063794"/>
                </a:lnTo>
                <a:lnTo>
                  <a:pt x="937478" y="7129200"/>
                </a:lnTo>
                <a:lnTo>
                  <a:pt x="763063" y="6867578"/>
                </a:lnTo>
                <a:lnTo>
                  <a:pt x="741262" y="6649559"/>
                </a:lnTo>
                <a:lnTo>
                  <a:pt x="893874" y="6518748"/>
                </a:lnTo>
                <a:lnTo>
                  <a:pt x="109009" y="6605956"/>
                </a:lnTo>
                <a:lnTo>
                  <a:pt x="0" y="6518748"/>
                </a:lnTo>
                <a:lnTo>
                  <a:pt x="109009" y="6366136"/>
                </a:lnTo>
                <a:lnTo>
                  <a:pt x="937478" y="6344334"/>
                </a:lnTo>
                <a:lnTo>
                  <a:pt x="937478" y="6126315"/>
                </a:lnTo>
                <a:lnTo>
                  <a:pt x="1199101" y="5973703"/>
                </a:lnTo>
                <a:lnTo>
                  <a:pt x="1591534" y="6104514"/>
                </a:lnTo>
                <a:lnTo>
                  <a:pt x="1896758" y="6431541"/>
                </a:lnTo>
                <a:lnTo>
                  <a:pt x="2005769" y="6322532"/>
                </a:lnTo>
                <a:lnTo>
                  <a:pt x="2354597" y="6475145"/>
                </a:lnTo>
                <a:lnTo>
                  <a:pt x="2659823" y="6802172"/>
                </a:lnTo>
                <a:lnTo>
                  <a:pt x="2899643" y="7194605"/>
                </a:lnTo>
                <a:lnTo>
                  <a:pt x="2965049" y="7499831"/>
                </a:lnTo>
                <a:lnTo>
                  <a:pt x="3706311" y="8698931"/>
                </a:lnTo>
                <a:lnTo>
                  <a:pt x="4011536" y="8132084"/>
                </a:lnTo>
                <a:lnTo>
                  <a:pt x="3771716" y="8132084"/>
                </a:lnTo>
                <a:lnTo>
                  <a:pt x="3706311" y="8197490"/>
                </a:lnTo>
                <a:lnTo>
                  <a:pt x="3619103" y="8110282"/>
                </a:lnTo>
                <a:lnTo>
                  <a:pt x="3815320" y="7499831"/>
                </a:lnTo>
                <a:lnTo>
                  <a:pt x="3466491" y="7565236"/>
                </a:lnTo>
                <a:lnTo>
                  <a:pt x="3248472" y="7434425"/>
                </a:lnTo>
                <a:lnTo>
                  <a:pt x="2986850" y="7216407"/>
                </a:lnTo>
                <a:lnTo>
                  <a:pt x="2877842" y="6823974"/>
                </a:lnTo>
                <a:lnTo>
                  <a:pt x="2965049" y="6431541"/>
                </a:lnTo>
                <a:lnTo>
                  <a:pt x="2790635" y="6017306"/>
                </a:lnTo>
                <a:lnTo>
                  <a:pt x="2725229" y="5886495"/>
                </a:lnTo>
                <a:lnTo>
                  <a:pt x="2747030" y="5712081"/>
                </a:lnTo>
                <a:lnTo>
                  <a:pt x="2529011" y="5733882"/>
                </a:lnTo>
                <a:lnTo>
                  <a:pt x="2332796" y="5494062"/>
                </a:lnTo>
                <a:lnTo>
                  <a:pt x="2332796" y="5167035"/>
                </a:lnTo>
                <a:lnTo>
                  <a:pt x="2354597" y="4883611"/>
                </a:lnTo>
                <a:lnTo>
                  <a:pt x="2071173" y="4687394"/>
                </a:lnTo>
                <a:lnTo>
                  <a:pt x="2071173" y="4338565"/>
                </a:lnTo>
                <a:lnTo>
                  <a:pt x="1918561" y="3880727"/>
                </a:lnTo>
                <a:lnTo>
                  <a:pt x="1809551" y="3510095"/>
                </a:lnTo>
                <a:lnTo>
                  <a:pt x="1744147" y="3379285"/>
                </a:lnTo>
                <a:lnTo>
                  <a:pt x="1787750" y="3335681"/>
                </a:lnTo>
                <a:lnTo>
                  <a:pt x="1111893" y="3575501"/>
                </a:lnTo>
                <a:lnTo>
                  <a:pt x="697659" y="3662708"/>
                </a:lnTo>
                <a:lnTo>
                  <a:pt x="566848" y="3488294"/>
                </a:lnTo>
                <a:lnTo>
                  <a:pt x="915677" y="3139464"/>
                </a:lnTo>
                <a:lnTo>
                  <a:pt x="1351713" y="2986852"/>
                </a:lnTo>
                <a:lnTo>
                  <a:pt x="1700543" y="2812437"/>
                </a:lnTo>
                <a:lnTo>
                  <a:pt x="1700543" y="2398202"/>
                </a:lnTo>
                <a:lnTo>
                  <a:pt x="1547930" y="2005769"/>
                </a:lnTo>
                <a:lnTo>
                  <a:pt x="1569731" y="1504327"/>
                </a:lnTo>
                <a:lnTo>
                  <a:pt x="1744147" y="893875"/>
                </a:lnTo>
                <a:lnTo>
                  <a:pt x="2223787" y="501442"/>
                </a:lnTo>
                <a:lnTo>
                  <a:pt x="3030454" y="3270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A5DF1C6-4A4D-4FD7-B173-2301346899F7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372145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C46CB5F-7059-4242-B77B-EB7E68D69E4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13770" y="3420299"/>
            <a:ext cx="1364461" cy="1364461"/>
          </a:xfrm>
          <a:custGeom>
            <a:avLst/>
            <a:gdLst>
              <a:gd name="connsiteX0" fmla="*/ 1023346 w 2046692"/>
              <a:gd name="connsiteY0" fmla="*/ 0 h 2046692"/>
              <a:gd name="connsiteX1" fmla="*/ 2046692 w 2046692"/>
              <a:gd name="connsiteY1" fmla="*/ 1023346 h 2046692"/>
              <a:gd name="connsiteX2" fmla="*/ 1023346 w 2046692"/>
              <a:gd name="connsiteY2" fmla="*/ 2046692 h 2046692"/>
              <a:gd name="connsiteX3" fmla="*/ 0 w 2046692"/>
              <a:gd name="connsiteY3" fmla="*/ 1023346 h 2046692"/>
              <a:gd name="connsiteX4" fmla="*/ 1023346 w 2046692"/>
              <a:gd name="connsiteY4" fmla="*/ 0 h 204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6692" h="2046692">
                <a:moveTo>
                  <a:pt x="1023346" y="0"/>
                </a:moveTo>
                <a:cubicBezTo>
                  <a:pt x="1588524" y="0"/>
                  <a:pt x="2046692" y="458168"/>
                  <a:pt x="2046692" y="1023346"/>
                </a:cubicBezTo>
                <a:cubicBezTo>
                  <a:pt x="2046692" y="1588524"/>
                  <a:pt x="1588524" y="2046692"/>
                  <a:pt x="1023346" y="2046692"/>
                </a:cubicBezTo>
                <a:cubicBezTo>
                  <a:pt x="458168" y="2046692"/>
                  <a:pt x="0" y="1588524"/>
                  <a:pt x="0" y="1023346"/>
                </a:cubicBezTo>
                <a:cubicBezTo>
                  <a:pt x="0" y="458168"/>
                  <a:pt x="458168" y="0"/>
                  <a:pt x="102334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396BF9F-F7ED-4D81-9FA9-3BD874AEAB6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97219" y="3420299"/>
            <a:ext cx="1364461" cy="1364461"/>
          </a:xfrm>
          <a:custGeom>
            <a:avLst/>
            <a:gdLst>
              <a:gd name="connsiteX0" fmla="*/ 1023346 w 2046692"/>
              <a:gd name="connsiteY0" fmla="*/ 0 h 2046692"/>
              <a:gd name="connsiteX1" fmla="*/ 2046692 w 2046692"/>
              <a:gd name="connsiteY1" fmla="*/ 1023346 h 2046692"/>
              <a:gd name="connsiteX2" fmla="*/ 1023346 w 2046692"/>
              <a:gd name="connsiteY2" fmla="*/ 2046692 h 2046692"/>
              <a:gd name="connsiteX3" fmla="*/ 0 w 2046692"/>
              <a:gd name="connsiteY3" fmla="*/ 1023346 h 2046692"/>
              <a:gd name="connsiteX4" fmla="*/ 1023346 w 2046692"/>
              <a:gd name="connsiteY4" fmla="*/ 0 h 204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6692" h="2046692">
                <a:moveTo>
                  <a:pt x="1023346" y="0"/>
                </a:moveTo>
                <a:cubicBezTo>
                  <a:pt x="1588524" y="0"/>
                  <a:pt x="2046692" y="458168"/>
                  <a:pt x="2046692" y="1023346"/>
                </a:cubicBezTo>
                <a:cubicBezTo>
                  <a:pt x="2046692" y="1588524"/>
                  <a:pt x="1588524" y="2046692"/>
                  <a:pt x="1023346" y="2046692"/>
                </a:cubicBezTo>
                <a:cubicBezTo>
                  <a:pt x="458168" y="2046692"/>
                  <a:pt x="0" y="1588524"/>
                  <a:pt x="0" y="1023346"/>
                </a:cubicBezTo>
                <a:cubicBezTo>
                  <a:pt x="0" y="458168"/>
                  <a:pt x="458168" y="0"/>
                  <a:pt x="102334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9DC3806-9696-42BA-B555-D9ACA091EF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30321" y="3420299"/>
            <a:ext cx="1364461" cy="1364461"/>
          </a:xfrm>
          <a:custGeom>
            <a:avLst/>
            <a:gdLst>
              <a:gd name="connsiteX0" fmla="*/ 1023346 w 2046692"/>
              <a:gd name="connsiteY0" fmla="*/ 0 h 2046692"/>
              <a:gd name="connsiteX1" fmla="*/ 2046692 w 2046692"/>
              <a:gd name="connsiteY1" fmla="*/ 1023346 h 2046692"/>
              <a:gd name="connsiteX2" fmla="*/ 1023346 w 2046692"/>
              <a:gd name="connsiteY2" fmla="*/ 2046692 h 2046692"/>
              <a:gd name="connsiteX3" fmla="*/ 0 w 2046692"/>
              <a:gd name="connsiteY3" fmla="*/ 1023346 h 2046692"/>
              <a:gd name="connsiteX4" fmla="*/ 1023346 w 2046692"/>
              <a:gd name="connsiteY4" fmla="*/ 0 h 204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6692" h="2046692">
                <a:moveTo>
                  <a:pt x="1023346" y="0"/>
                </a:moveTo>
                <a:cubicBezTo>
                  <a:pt x="1588524" y="0"/>
                  <a:pt x="2046692" y="458168"/>
                  <a:pt x="2046692" y="1023346"/>
                </a:cubicBezTo>
                <a:cubicBezTo>
                  <a:pt x="2046692" y="1588524"/>
                  <a:pt x="1588524" y="2046692"/>
                  <a:pt x="1023346" y="2046692"/>
                </a:cubicBezTo>
                <a:cubicBezTo>
                  <a:pt x="458168" y="2046692"/>
                  <a:pt x="0" y="1588524"/>
                  <a:pt x="0" y="1023346"/>
                </a:cubicBezTo>
                <a:cubicBezTo>
                  <a:pt x="0" y="458168"/>
                  <a:pt x="458168" y="0"/>
                  <a:pt x="102334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BF580E9-7910-48DA-BDB6-525B5CD39DA9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387649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8C94864-1123-4A6C-9B35-82DDE8C5C3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784600"/>
            <a:ext cx="12192000" cy="3073400"/>
          </a:xfrm>
          <a:custGeom>
            <a:avLst/>
            <a:gdLst>
              <a:gd name="connsiteX0" fmla="*/ 0 w 18288000"/>
              <a:gd name="connsiteY0" fmla="*/ 0 h 4610100"/>
              <a:gd name="connsiteX1" fmla="*/ 18288000 w 18288000"/>
              <a:gd name="connsiteY1" fmla="*/ 0 h 4610100"/>
              <a:gd name="connsiteX2" fmla="*/ 18288000 w 18288000"/>
              <a:gd name="connsiteY2" fmla="*/ 4610100 h 4610100"/>
              <a:gd name="connsiteX3" fmla="*/ 0 w 18288000"/>
              <a:gd name="connsiteY3" fmla="*/ 4610100 h 461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4610100">
                <a:moveTo>
                  <a:pt x="0" y="0"/>
                </a:moveTo>
                <a:lnTo>
                  <a:pt x="18288000" y="0"/>
                </a:lnTo>
                <a:lnTo>
                  <a:pt x="18288000" y="4610100"/>
                </a:lnTo>
                <a:lnTo>
                  <a:pt x="0" y="46101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FE19531F-4F3E-4139-8FC4-E9C48A1E6B3E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976418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8E94A3A-F360-4337-B5B0-0502453280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29101" y="2051345"/>
            <a:ext cx="1934859" cy="1934857"/>
          </a:xfrm>
          <a:custGeom>
            <a:avLst/>
            <a:gdLst>
              <a:gd name="connsiteX0" fmla="*/ 1451144 w 2902288"/>
              <a:gd name="connsiteY0" fmla="*/ 0 h 2902286"/>
              <a:gd name="connsiteX1" fmla="*/ 2902288 w 2902288"/>
              <a:gd name="connsiteY1" fmla="*/ 1451143 h 2902286"/>
              <a:gd name="connsiteX2" fmla="*/ 1451144 w 2902288"/>
              <a:gd name="connsiteY2" fmla="*/ 2902286 h 2902286"/>
              <a:gd name="connsiteX3" fmla="*/ 0 w 2902288"/>
              <a:gd name="connsiteY3" fmla="*/ 1451143 h 2902286"/>
              <a:gd name="connsiteX4" fmla="*/ 1451144 w 2902288"/>
              <a:gd name="connsiteY4" fmla="*/ 0 h 290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2288" h="2902286">
                <a:moveTo>
                  <a:pt x="1451144" y="0"/>
                </a:moveTo>
                <a:cubicBezTo>
                  <a:pt x="2252589" y="0"/>
                  <a:pt x="2902288" y="649699"/>
                  <a:pt x="2902288" y="1451143"/>
                </a:cubicBezTo>
                <a:cubicBezTo>
                  <a:pt x="2902288" y="2252587"/>
                  <a:pt x="2252589" y="2902286"/>
                  <a:pt x="1451144" y="2902286"/>
                </a:cubicBezTo>
                <a:cubicBezTo>
                  <a:pt x="649699" y="2902286"/>
                  <a:pt x="0" y="2252587"/>
                  <a:pt x="0" y="1451143"/>
                </a:cubicBezTo>
                <a:cubicBezTo>
                  <a:pt x="0" y="649699"/>
                  <a:pt x="649699" y="0"/>
                  <a:pt x="145114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C2D1169-F702-40A9-883F-0823029C258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37942" y="2051345"/>
            <a:ext cx="1934859" cy="1934857"/>
          </a:xfrm>
          <a:custGeom>
            <a:avLst/>
            <a:gdLst>
              <a:gd name="connsiteX0" fmla="*/ 1451144 w 2902288"/>
              <a:gd name="connsiteY0" fmla="*/ 0 h 2902286"/>
              <a:gd name="connsiteX1" fmla="*/ 2902288 w 2902288"/>
              <a:gd name="connsiteY1" fmla="*/ 1451143 h 2902286"/>
              <a:gd name="connsiteX2" fmla="*/ 1451144 w 2902288"/>
              <a:gd name="connsiteY2" fmla="*/ 2902286 h 2902286"/>
              <a:gd name="connsiteX3" fmla="*/ 0 w 2902288"/>
              <a:gd name="connsiteY3" fmla="*/ 1451143 h 2902286"/>
              <a:gd name="connsiteX4" fmla="*/ 1451144 w 2902288"/>
              <a:gd name="connsiteY4" fmla="*/ 0 h 290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2288" h="2902286">
                <a:moveTo>
                  <a:pt x="1451144" y="0"/>
                </a:moveTo>
                <a:cubicBezTo>
                  <a:pt x="2252589" y="0"/>
                  <a:pt x="2902288" y="649699"/>
                  <a:pt x="2902288" y="1451143"/>
                </a:cubicBezTo>
                <a:cubicBezTo>
                  <a:pt x="2902288" y="2252587"/>
                  <a:pt x="2252589" y="2902286"/>
                  <a:pt x="1451144" y="2902286"/>
                </a:cubicBezTo>
                <a:cubicBezTo>
                  <a:pt x="649699" y="2902286"/>
                  <a:pt x="0" y="2252587"/>
                  <a:pt x="0" y="1451143"/>
                </a:cubicBezTo>
                <a:cubicBezTo>
                  <a:pt x="0" y="649699"/>
                  <a:pt x="649699" y="0"/>
                  <a:pt x="145114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ED7D5AA-FEBB-4911-B05C-9A2F8BF06E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0259" y="2051345"/>
            <a:ext cx="1934859" cy="1934857"/>
          </a:xfrm>
          <a:custGeom>
            <a:avLst/>
            <a:gdLst>
              <a:gd name="connsiteX0" fmla="*/ 1451144 w 2902288"/>
              <a:gd name="connsiteY0" fmla="*/ 0 h 2902286"/>
              <a:gd name="connsiteX1" fmla="*/ 2902288 w 2902288"/>
              <a:gd name="connsiteY1" fmla="*/ 1451143 h 2902286"/>
              <a:gd name="connsiteX2" fmla="*/ 1451144 w 2902288"/>
              <a:gd name="connsiteY2" fmla="*/ 2902286 h 2902286"/>
              <a:gd name="connsiteX3" fmla="*/ 0 w 2902288"/>
              <a:gd name="connsiteY3" fmla="*/ 1451143 h 2902286"/>
              <a:gd name="connsiteX4" fmla="*/ 1451144 w 2902288"/>
              <a:gd name="connsiteY4" fmla="*/ 0 h 290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2288" h="2902286">
                <a:moveTo>
                  <a:pt x="1451144" y="0"/>
                </a:moveTo>
                <a:cubicBezTo>
                  <a:pt x="2252589" y="0"/>
                  <a:pt x="2902288" y="649699"/>
                  <a:pt x="2902288" y="1451143"/>
                </a:cubicBezTo>
                <a:cubicBezTo>
                  <a:pt x="2902288" y="2252587"/>
                  <a:pt x="2252589" y="2902286"/>
                  <a:pt x="1451144" y="2902286"/>
                </a:cubicBezTo>
                <a:cubicBezTo>
                  <a:pt x="649699" y="2902286"/>
                  <a:pt x="0" y="2252587"/>
                  <a:pt x="0" y="1451143"/>
                </a:cubicBezTo>
                <a:cubicBezTo>
                  <a:pt x="0" y="649699"/>
                  <a:pt x="649699" y="0"/>
                  <a:pt x="145114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BF7230D-80A7-4F3C-9004-7C93C3418AEA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0274883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424B0FC-1484-41F7-83C4-12C0A3646D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1737"/>
          </a:xfrm>
          <a:custGeom>
            <a:avLst/>
            <a:gdLst>
              <a:gd name="connsiteX0" fmla="*/ 0 w 18288000"/>
              <a:gd name="connsiteY0" fmla="*/ 0 h 5132606"/>
              <a:gd name="connsiteX1" fmla="*/ 18288000 w 18288000"/>
              <a:gd name="connsiteY1" fmla="*/ 0 h 5132606"/>
              <a:gd name="connsiteX2" fmla="*/ 18288000 w 18288000"/>
              <a:gd name="connsiteY2" fmla="*/ 5132606 h 5132606"/>
              <a:gd name="connsiteX3" fmla="*/ 0 w 18288000"/>
              <a:gd name="connsiteY3" fmla="*/ 5132606 h 5132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5132606">
                <a:moveTo>
                  <a:pt x="0" y="0"/>
                </a:moveTo>
                <a:lnTo>
                  <a:pt x="18288000" y="0"/>
                </a:lnTo>
                <a:lnTo>
                  <a:pt x="18288000" y="5132606"/>
                </a:lnTo>
                <a:lnTo>
                  <a:pt x="0" y="513260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CB20B9-E705-48C9-B8E7-200BAF2EF8CF}"/>
              </a:ext>
            </a:extLst>
          </p:cNvPr>
          <p:cNvSpPr txBox="1"/>
          <p:nvPr userDrawn="1"/>
        </p:nvSpPr>
        <p:spPr>
          <a:xfrm>
            <a:off x="9609243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7" spc="0">
                <a:solidFill>
                  <a:schemeClr val="bg1">
                    <a:lumMod val="65000"/>
                  </a:schemeClr>
                </a:solidFill>
              </a:rPr>
              <a:t>PAGE </a:t>
            </a:r>
            <a:fld id="{E6B603B2-E144-4B0A-8DFD-BD871F97AD74}" type="slidenum">
              <a:rPr lang="en-US" altLang="zh-CN" sz="667" spc="0" smtClean="0">
                <a:solidFill>
                  <a:schemeClr val="bg1">
                    <a:lumMod val="65000"/>
                  </a:schemeClr>
                </a:solidFill>
              </a:rPr>
              <a:t>‹#›</a:t>
            </a:fld>
            <a:endParaRPr lang="zh-CN" altLang="en-US" sz="667" spc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50B242F-D1E4-4FE2-8E46-FEA218F05993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174697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3A0459C-93DC-4A28-A029-F3AF7EF8A86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64229" y="0"/>
            <a:ext cx="7663542" cy="3859579"/>
          </a:xfrm>
          <a:custGeom>
            <a:avLst/>
            <a:gdLst>
              <a:gd name="connsiteX0" fmla="*/ 877372 w 7663542"/>
              <a:gd name="connsiteY0" fmla="*/ 0 h 3859579"/>
              <a:gd name="connsiteX1" fmla="*/ 6786170 w 7663542"/>
              <a:gd name="connsiteY1" fmla="*/ 0 h 3859579"/>
              <a:gd name="connsiteX2" fmla="*/ 6787224 w 7663542"/>
              <a:gd name="connsiteY2" fmla="*/ 27809 h 3859579"/>
              <a:gd name="connsiteX3" fmla="*/ 3831771 w 7663542"/>
              <a:gd name="connsiteY3" fmla="*/ 2983262 h 3859579"/>
              <a:gd name="connsiteX4" fmla="*/ 876318 w 7663542"/>
              <a:gd name="connsiteY4" fmla="*/ 27809 h 3859579"/>
              <a:gd name="connsiteX5" fmla="*/ 1405 w 7663542"/>
              <a:gd name="connsiteY5" fmla="*/ 0 h 3859579"/>
              <a:gd name="connsiteX6" fmla="*/ 763054 w 7663542"/>
              <a:gd name="connsiteY6" fmla="*/ 0 h 3859579"/>
              <a:gd name="connsiteX7" fmla="*/ 762000 w 7663542"/>
              <a:gd name="connsiteY7" fmla="*/ 27809 h 3859579"/>
              <a:gd name="connsiteX8" fmla="*/ 3831772 w 7663542"/>
              <a:gd name="connsiteY8" fmla="*/ 3097581 h 3859579"/>
              <a:gd name="connsiteX9" fmla="*/ 6901544 w 7663542"/>
              <a:gd name="connsiteY9" fmla="*/ 27809 h 3859579"/>
              <a:gd name="connsiteX10" fmla="*/ 6900490 w 7663542"/>
              <a:gd name="connsiteY10" fmla="*/ 0 h 3859579"/>
              <a:gd name="connsiteX11" fmla="*/ 7662138 w 7663542"/>
              <a:gd name="connsiteY11" fmla="*/ 0 h 3859579"/>
              <a:gd name="connsiteX12" fmla="*/ 7663542 w 7663542"/>
              <a:gd name="connsiteY12" fmla="*/ 27808 h 3859579"/>
              <a:gd name="connsiteX13" fmla="*/ 3831771 w 7663542"/>
              <a:gd name="connsiteY13" fmla="*/ 3859579 h 3859579"/>
              <a:gd name="connsiteX14" fmla="*/ 0 w 7663542"/>
              <a:gd name="connsiteY14" fmla="*/ 27808 h 3859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663542" h="3859579">
                <a:moveTo>
                  <a:pt x="877372" y="0"/>
                </a:moveTo>
                <a:lnTo>
                  <a:pt x="6786170" y="0"/>
                </a:lnTo>
                <a:lnTo>
                  <a:pt x="6787224" y="27809"/>
                </a:lnTo>
                <a:cubicBezTo>
                  <a:pt x="6787224" y="1660061"/>
                  <a:pt x="5464023" y="2983262"/>
                  <a:pt x="3831771" y="2983262"/>
                </a:cubicBezTo>
                <a:cubicBezTo>
                  <a:pt x="2199519" y="2983262"/>
                  <a:pt x="876318" y="1660061"/>
                  <a:pt x="876318" y="27809"/>
                </a:cubicBezTo>
                <a:close/>
                <a:moveTo>
                  <a:pt x="1405" y="0"/>
                </a:moveTo>
                <a:lnTo>
                  <a:pt x="763054" y="0"/>
                </a:lnTo>
                <a:lnTo>
                  <a:pt x="762000" y="27809"/>
                </a:lnTo>
                <a:cubicBezTo>
                  <a:pt x="762000" y="1723197"/>
                  <a:pt x="2136384" y="3097581"/>
                  <a:pt x="3831772" y="3097581"/>
                </a:cubicBezTo>
                <a:cubicBezTo>
                  <a:pt x="5527160" y="3097581"/>
                  <a:pt x="6901544" y="1723197"/>
                  <a:pt x="6901544" y="27809"/>
                </a:cubicBezTo>
                <a:lnTo>
                  <a:pt x="6900490" y="0"/>
                </a:lnTo>
                <a:lnTo>
                  <a:pt x="7662138" y="0"/>
                </a:lnTo>
                <a:lnTo>
                  <a:pt x="7663542" y="27808"/>
                </a:lnTo>
                <a:cubicBezTo>
                  <a:pt x="7663542" y="2144037"/>
                  <a:pt x="5948000" y="3859579"/>
                  <a:pt x="3831771" y="3859579"/>
                </a:cubicBezTo>
                <a:cubicBezTo>
                  <a:pt x="1715542" y="3859579"/>
                  <a:pt x="0" y="2144037"/>
                  <a:pt x="0" y="2780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A3F26D-9D97-4029-9AE1-26429F913F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832713" y="6299418"/>
            <a:ext cx="318584" cy="318556"/>
          </a:xfrm>
        </p:spPr>
        <p:txBody>
          <a:bodyPr/>
          <a:lstStyle/>
          <a:p>
            <a:pPr algn="ctr"/>
            <a:fld id="{01545AC5-6F51-4051-A838-CAB1DF6B3E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0937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7D28008-06D2-4525-ABE2-D5A2253E624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207031" y="2118668"/>
            <a:ext cx="2638236" cy="2638236"/>
          </a:xfrm>
          <a:custGeom>
            <a:avLst/>
            <a:gdLst>
              <a:gd name="connsiteX0" fmla="*/ 1319118 w 2638236"/>
              <a:gd name="connsiteY0" fmla="*/ 0 h 2638236"/>
              <a:gd name="connsiteX1" fmla="*/ 2638236 w 2638236"/>
              <a:gd name="connsiteY1" fmla="*/ 1319118 h 2638236"/>
              <a:gd name="connsiteX2" fmla="*/ 1319118 w 2638236"/>
              <a:gd name="connsiteY2" fmla="*/ 2638236 h 2638236"/>
              <a:gd name="connsiteX3" fmla="*/ 0 w 2638236"/>
              <a:gd name="connsiteY3" fmla="*/ 1319118 h 2638236"/>
              <a:gd name="connsiteX4" fmla="*/ 1319118 w 2638236"/>
              <a:gd name="connsiteY4" fmla="*/ 0 h 2638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8236" h="2638236">
                <a:moveTo>
                  <a:pt x="1319118" y="0"/>
                </a:moveTo>
                <a:cubicBezTo>
                  <a:pt x="2047647" y="0"/>
                  <a:pt x="2638236" y="590589"/>
                  <a:pt x="2638236" y="1319118"/>
                </a:cubicBezTo>
                <a:cubicBezTo>
                  <a:pt x="2638236" y="2047647"/>
                  <a:pt x="2047647" y="2638236"/>
                  <a:pt x="1319118" y="2638236"/>
                </a:cubicBezTo>
                <a:cubicBezTo>
                  <a:pt x="590589" y="2638236"/>
                  <a:pt x="0" y="2047647"/>
                  <a:pt x="0" y="1319118"/>
                </a:cubicBezTo>
                <a:cubicBezTo>
                  <a:pt x="0" y="590589"/>
                  <a:pt x="590589" y="0"/>
                  <a:pt x="131911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F4BAD7-6B86-436C-99E0-538DEC049A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89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E32608B-3578-4508-935F-E7D3A153A54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858001"/>
          </a:xfrm>
          <a:custGeom>
            <a:avLst/>
            <a:gdLst>
              <a:gd name="connsiteX0" fmla="*/ 0 w 18288000"/>
              <a:gd name="connsiteY0" fmla="*/ 0 h 10287001"/>
              <a:gd name="connsiteX1" fmla="*/ 18288000 w 18288000"/>
              <a:gd name="connsiteY1" fmla="*/ 0 h 10287001"/>
              <a:gd name="connsiteX2" fmla="*/ 18288000 w 18288000"/>
              <a:gd name="connsiteY2" fmla="*/ 10287001 h 10287001"/>
              <a:gd name="connsiteX3" fmla="*/ 0 w 18288000"/>
              <a:gd name="connsiteY3" fmla="*/ 10287001 h 10287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8000" h="10287001">
                <a:moveTo>
                  <a:pt x="0" y="0"/>
                </a:moveTo>
                <a:lnTo>
                  <a:pt x="18288000" y="0"/>
                </a:lnTo>
                <a:lnTo>
                  <a:pt x="18288000" y="10287001"/>
                </a:lnTo>
                <a:lnTo>
                  <a:pt x="0" y="1028700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9786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6802D33-2874-4967-8CC1-AB5C530385F5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81556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8BC2ECA-76E7-4905-ACB5-A708123421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32681" y="2082800"/>
            <a:ext cx="2326641" cy="2326640"/>
          </a:xfrm>
          <a:custGeom>
            <a:avLst/>
            <a:gdLst>
              <a:gd name="connsiteX0" fmla="*/ 1744981 w 3489962"/>
              <a:gd name="connsiteY0" fmla="*/ 0 h 3489960"/>
              <a:gd name="connsiteX1" fmla="*/ 2978869 w 3489962"/>
              <a:gd name="connsiteY1" fmla="*/ 511093 h 3489960"/>
              <a:gd name="connsiteX2" fmla="*/ 2978869 w 3489962"/>
              <a:gd name="connsiteY2" fmla="*/ 2978867 h 3489960"/>
              <a:gd name="connsiteX3" fmla="*/ 511094 w 3489962"/>
              <a:gd name="connsiteY3" fmla="*/ 2978867 h 3489960"/>
              <a:gd name="connsiteX4" fmla="*/ 511094 w 3489962"/>
              <a:gd name="connsiteY4" fmla="*/ 511093 h 3489960"/>
              <a:gd name="connsiteX5" fmla="*/ 1744981 w 3489962"/>
              <a:gd name="connsiteY5" fmla="*/ 0 h 348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9962" h="3489960">
                <a:moveTo>
                  <a:pt x="1744981" y="0"/>
                </a:moveTo>
                <a:cubicBezTo>
                  <a:pt x="2191560" y="0"/>
                  <a:pt x="2638141" y="170365"/>
                  <a:pt x="2978869" y="511093"/>
                </a:cubicBezTo>
                <a:cubicBezTo>
                  <a:pt x="3660327" y="1192550"/>
                  <a:pt x="3660327" y="2297410"/>
                  <a:pt x="2978869" y="2978867"/>
                </a:cubicBezTo>
                <a:cubicBezTo>
                  <a:pt x="2297411" y="3660325"/>
                  <a:pt x="1192551" y="3660325"/>
                  <a:pt x="511094" y="2978867"/>
                </a:cubicBezTo>
                <a:cubicBezTo>
                  <a:pt x="-170364" y="2297410"/>
                  <a:pt x="-170364" y="1192550"/>
                  <a:pt x="511094" y="511093"/>
                </a:cubicBezTo>
                <a:cubicBezTo>
                  <a:pt x="851823" y="170365"/>
                  <a:pt x="1298402" y="0"/>
                  <a:pt x="174498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282FB9-07ED-4B6A-A273-D0B569A47255}"/>
              </a:ext>
            </a:extLst>
          </p:cNvPr>
          <p:cNvGrpSpPr/>
          <p:nvPr userDrawn="1"/>
        </p:nvGrpSpPr>
        <p:grpSpPr>
          <a:xfrm>
            <a:off x="551660" y="546189"/>
            <a:ext cx="762367" cy="190232"/>
            <a:chOff x="7707922" y="4373830"/>
            <a:chExt cx="2989256" cy="74590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63306CE-2605-497E-AA8D-50248BA89BBF}"/>
                </a:ext>
              </a:extLst>
            </p:cNvPr>
            <p:cNvSpPr/>
            <p:nvPr/>
          </p:nvSpPr>
          <p:spPr>
            <a:xfrm>
              <a:off x="8441814" y="4373830"/>
              <a:ext cx="805021" cy="745908"/>
            </a:xfrm>
            <a:custGeom>
              <a:avLst/>
              <a:gdLst/>
              <a:ahLst/>
              <a:cxnLst/>
              <a:rect l="l" t="t" r="r" b="b"/>
              <a:pathLst>
                <a:path w="805021" h="745908">
                  <a:moveTo>
                    <a:pt x="402510" y="0"/>
                  </a:moveTo>
                  <a:cubicBezTo>
                    <a:pt x="480642" y="602"/>
                    <a:pt x="549856" y="16825"/>
                    <a:pt x="610152" y="48668"/>
                  </a:cubicBezTo>
                  <a:cubicBezTo>
                    <a:pt x="670450" y="80512"/>
                    <a:pt x="717835" y="124361"/>
                    <a:pt x="752310" y="180216"/>
                  </a:cubicBezTo>
                  <a:cubicBezTo>
                    <a:pt x="786785" y="236071"/>
                    <a:pt x="804355" y="300318"/>
                    <a:pt x="805021" y="372955"/>
                  </a:cubicBezTo>
                  <a:cubicBezTo>
                    <a:pt x="804355" y="445592"/>
                    <a:pt x="786785" y="509838"/>
                    <a:pt x="752310" y="565693"/>
                  </a:cubicBezTo>
                  <a:cubicBezTo>
                    <a:pt x="717835" y="621547"/>
                    <a:pt x="670450" y="665396"/>
                    <a:pt x="610153" y="697240"/>
                  </a:cubicBezTo>
                  <a:cubicBezTo>
                    <a:pt x="549856" y="729083"/>
                    <a:pt x="480642" y="745306"/>
                    <a:pt x="402510" y="745908"/>
                  </a:cubicBezTo>
                  <a:cubicBezTo>
                    <a:pt x="324379" y="745306"/>
                    <a:pt x="255165" y="729083"/>
                    <a:pt x="194868" y="697240"/>
                  </a:cubicBezTo>
                  <a:cubicBezTo>
                    <a:pt x="134572" y="665396"/>
                    <a:pt x="87186" y="621547"/>
                    <a:pt x="52711" y="565693"/>
                  </a:cubicBezTo>
                  <a:cubicBezTo>
                    <a:pt x="18236" y="509838"/>
                    <a:pt x="665" y="445592"/>
                    <a:pt x="0" y="372955"/>
                  </a:cubicBezTo>
                  <a:cubicBezTo>
                    <a:pt x="665" y="300318"/>
                    <a:pt x="18236" y="236071"/>
                    <a:pt x="52711" y="180216"/>
                  </a:cubicBezTo>
                  <a:cubicBezTo>
                    <a:pt x="87186" y="124361"/>
                    <a:pt x="134572" y="80512"/>
                    <a:pt x="194868" y="48668"/>
                  </a:cubicBezTo>
                  <a:cubicBezTo>
                    <a:pt x="255165" y="16825"/>
                    <a:pt x="324379" y="602"/>
                    <a:pt x="402510" y="0"/>
                  </a:cubicBezTo>
                  <a:close/>
                  <a:moveTo>
                    <a:pt x="402510" y="194535"/>
                  </a:moveTo>
                  <a:cubicBezTo>
                    <a:pt x="357032" y="195023"/>
                    <a:pt x="319266" y="210869"/>
                    <a:pt x="289209" y="242071"/>
                  </a:cubicBezTo>
                  <a:cubicBezTo>
                    <a:pt x="259153" y="273274"/>
                    <a:pt x="243562" y="316902"/>
                    <a:pt x="242436" y="372955"/>
                  </a:cubicBezTo>
                  <a:cubicBezTo>
                    <a:pt x="243562" y="429008"/>
                    <a:pt x="259153" y="472636"/>
                    <a:pt x="289209" y="503838"/>
                  </a:cubicBezTo>
                  <a:cubicBezTo>
                    <a:pt x="319266" y="535040"/>
                    <a:pt x="357032" y="550885"/>
                    <a:pt x="402510" y="551373"/>
                  </a:cubicBezTo>
                  <a:cubicBezTo>
                    <a:pt x="447988" y="550885"/>
                    <a:pt x="485754" y="535040"/>
                    <a:pt x="515811" y="503838"/>
                  </a:cubicBezTo>
                  <a:cubicBezTo>
                    <a:pt x="545868" y="472636"/>
                    <a:pt x="561458" y="429008"/>
                    <a:pt x="562584" y="372955"/>
                  </a:cubicBezTo>
                  <a:cubicBezTo>
                    <a:pt x="561458" y="316902"/>
                    <a:pt x="545868" y="273274"/>
                    <a:pt x="515811" y="242071"/>
                  </a:cubicBezTo>
                  <a:cubicBezTo>
                    <a:pt x="485754" y="210869"/>
                    <a:pt x="447988" y="195023"/>
                    <a:pt x="402510" y="19453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6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449AC6E-E114-470D-A5EB-58D65A0D98BE}"/>
                </a:ext>
              </a:extLst>
            </p:cNvPr>
            <p:cNvSpPr/>
            <p:nvPr/>
          </p:nvSpPr>
          <p:spPr>
            <a:xfrm>
              <a:off x="7707922" y="4390136"/>
              <a:ext cx="580803" cy="713296"/>
            </a:xfrm>
            <a:custGeom>
              <a:avLst/>
              <a:gdLst/>
              <a:ahLst/>
              <a:cxnLst/>
              <a:rect l="l" t="t" r="r" b="b"/>
              <a:pathLst>
                <a:path w="580803" h="713296">
                  <a:moveTo>
                    <a:pt x="0" y="0"/>
                  </a:moveTo>
                  <a:lnTo>
                    <a:pt x="43717" y="0"/>
                  </a:lnTo>
                  <a:lnTo>
                    <a:pt x="528952" y="619549"/>
                  </a:lnTo>
                  <a:lnTo>
                    <a:pt x="528952" y="0"/>
                  </a:lnTo>
                  <a:lnTo>
                    <a:pt x="580803" y="0"/>
                  </a:lnTo>
                  <a:lnTo>
                    <a:pt x="580803" y="713296"/>
                  </a:lnTo>
                  <a:lnTo>
                    <a:pt x="538102" y="713296"/>
                  </a:lnTo>
                  <a:lnTo>
                    <a:pt x="51851" y="93751"/>
                  </a:lnTo>
                  <a:lnTo>
                    <a:pt x="51851" y="713296"/>
                  </a:lnTo>
                  <a:lnTo>
                    <a:pt x="0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22B5904-2D5E-4E57-82F3-7E4529E3EB99}"/>
                </a:ext>
              </a:extLst>
            </p:cNvPr>
            <p:cNvSpPr/>
            <p:nvPr/>
          </p:nvSpPr>
          <p:spPr>
            <a:xfrm>
              <a:off x="9285148" y="4390136"/>
              <a:ext cx="687816" cy="713296"/>
            </a:xfrm>
            <a:custGeom>
              <a:avLst/>
              <a:gdLst/>
              <a:ahLst/>
              <a:cxnLst/>
              <a:rect l="l" t="t" r="r" b="b"/>
              <a:pathLst>
                <a:path w="687816" h="713296">
                  <a:moveTo>
                    <a:pt x="0" y="0"/>
                  </a:moveTo>
                  <a:lnTo>
                    <a:pt x="57063" y="0"/>
                  </a:lnTo>
                  <a:lnTo>
                    <a:pt x="345437" y="646157"/>
                  </a:lnTo>
                  <a:lnTo>
                    <a:pt x="633810" y="0"/>
                  </a:lnTo>
                  <a:lnTo>
                    <a:pt x="687816" y="0"/>
                  </a:lnTo>
                  <a:lnTo>
                    <a:pt x="369892" y="713296"/>
                  </a:lnTo>
                  <a:lnTo>
                    <a:pt x="317924" y="7132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306CEF-EDC6-43FF-8659-4ED8294C2CE9}"/>
                </a:ext>
              </a:extLst>
            </p:cNvPr>
            <p:cNvSpPr/>
            <p:nvPr/>
          </p:nvSpPr>
          <p:spPr>
            <a:xfrm>
              <a:off x="9988978" y="4390136"/>
              <a:ext cx="708200" cy="713296"/>
            </a:xfrm>
            <a:custGeom>
              <a:avLst/>
              <a:gdLst/>
              <a:ahLst/>
              <a:cxnLst/>
              <a:rect l="l" t="t" r="r" b="b"/>
              <a:pathLst>
                <a:path w="708200" h="713296">
                  <a:moveTo>
                    <a:pt x="328115" y="0"/>
                  </a:moveTo>
                  <a:lnTo>
                    <a:pt x="380083" y="0"/>
                  </a:lnTo>
                  <a:lnTo>
                    <a:pt x="708200" y="713296"/>
                  </a:lnTo>
                  <a:lnTo>
                    <a:pt x="652153" y="713296"/>
                  </a:lnTo>
                  <a:lnTo>
                    <a:pt x="560444" y="512518"/>
                  </a:lnTo>
                  <a:lnTo>
                    <a:pt x="146735" y="512518"/>
                  </a:lnTo>
                  <a:lnTo>
                    <a:pt x="56045" y="713296"/>
                  </a:lnTo>
                  <a:lnTo>
                    <a:pt x="0" y="713296"/>
                  </a:lnTo>
                  <a:lnTo>
                    <a:pt x="328115" y="0"/>
                  </a:lnTo>
                  <a:close/>
                  <a:moveTo>
                    <a:pt x="353590" y="56947"/>
                  </a:moveTo>
                  <a:lnTo>
                    <a:pt x="167115" y="468821"/>
                  </a:lnTo>
                  <a:lnTo>
                    <a:pt x="541083" y="468821"/>
                  </a:lnTo>
                  <a:lnTo>
                    <a:pt x="353590" y="569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9944E63-8152-4EBC-B644-870515A1AA16}"/>
              </a:ext>
            </a:extLst>
          </p:cNvPr>
          <p:cNvSpPr txBox="1"/>
          <p:nvPr userDrawn="1"/>
        </p:nvSpPr>
        <p:spPr>
          <a:xfrm>
            <a:off x="486792" y="6308936"/>
            <a:ext cx="2129409" cy="194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1000" spc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 algn="l"/>
            <a:r>
              <a:rPr lang="en-US" altLang="zh-CN" sz="667" spc="200"/>
              <a:t>yourcompany.com</a:t>
            </a:r>
            <a:endParaRPr lang="zh-CN" altLang="en-US" sz="667" spc="200"/>
          </a:p>
        </p:txBody>
      </p:sp>
    </p:spTree>
    <p:extLst>
      <p:ext uri="{BB962C8B-B14F-4D97-AF65-F5344CB8AC3E}">
        <p14:creationId xmlns:p14="http://schemas.microsoft.com/office/powerpoint/2010/main" val="407749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orient="horz" pos="2064">
          <p15:clr>
            <a:srgbClr val="FBAE40"/>
          </p15:clr>
        </p15:guide>
        <p15:guide id="3" pos="674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26.xml"/><Relationship Id="rId34" Type="http://schemas.openxmlformats.org/officeDocument/2006/relationships/slideLayout" Target="../slideLayouts/slideLayout39.xml"/><Relationship Id="rId42" Type="http://schemas.openxmlformats.org/officeDocument/2006/relationships/slideLayout" Target="../slideLayouts/slideLayout47.xml"/><Relationship Id="rId47" Type="http://schemas.openxmlformats.org/officeDocument/2006/relationships/slideLayout" Target="../slideLayouts/slideLayout52.xml"/><Relationship Id="rId50" Type="http://schemas.openxmlformats.org/officeDocument/2006/relationships/slideLayout" Target="../slideLayouts/slideLayout55.xml"/><Relationship Id="rId55" Type="http://schemas.openxmlformats.org/officeDocument/2006/relationships/slideLayout" Target="../slideLayouts/slideLayout60.xml"/><Relationship Id="rId6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9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16.xml"/><Relationship Id="rId24" Type="http://schemas.openxmlformats.org/officeDocument/2006/relationships/slideLayout" Target="../slideLayouts/slideLayout29.xml"/><Relationship Id="rId32" Type="http://schemas.openxmlformats.org/officeDocument/2006/relationships/slideLayout" Target="../slideLayouts/slideLayout37.xml"/><Relationship Id="rId37" Type="http://schemas.openxmlformats.org/officeDocument/2006/relationships/slideLayout" Target="../slideLayouts/slideLayout42.xml"/><Relationship Id="rId40" Type="http://schemas.openxmlformats.org/officeDocument/2006/relationships/slideLayout" Target="../slideLayouts/slideLayout45.xml"/><Relationship Id="rId45" Type="http://schemas.openxmlformats.org/officeDocument/2006/relationships/slideLayout" Target="../slideLayouts/slideLayout50.xml"/><Relationship Id="rId53" Type="http://schemas.openxmlformats.org/officeDocument/2006/relationships/slideLayout" Target="../slideLayouts/slideLayout58.xml"/><Relationship Id="rId58" Type="http://schemas.openxmlformats.org/officeDocument/2006/relationships/slideLayout" Target="../slideLayouts/slideLayout63.xml"/><Relationship Id="rId5" Type="http://schemas.openxmlformats.org/officeDocument/2006/relationships/slideLayout" Target="../slideLayouts/slideLayout10.xml"/><Relationship Id="rId61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32.xml"/><Relationship Id="rId30" Type="http://schemas.openxmlformats.org/officeDocument/2006/relationships/slideLayout" Target="../slideLayouts/slideLayout35.xml"/><Relationship Id="rId35" Type="http://schemas.openxmlformats.org/officeDocument/2006/relationships/slideLayout" Target="../slideLayouts/slideLayout40.xml"/><Relationship Id="rId43" Type="http://schemas.openxmlformats.org/officeDocument/2006/relationships/slideLayout" Target="../slideLayouts/slideLayout48.xml"/><Relationship Id="rId48" Type="http://schemas.openxmlformats.org/officeDocument/2006/relationships/slideLayout" Target="../slideLayouts/slideLayout53.xml"/><Relationship Id="rId56" Type="http://schemas.openxmlformats.org/officeDocument/2006/relationships/slideLayout" Target="../slideLayouts/slideLayout61.xml"/><Relationship Id="rId64" Type="http://schemas.openxmlformats.org/officeDocument/2006/relationships/theme" Target="../theme/theme2.xml"/><Relationship Id="rId8" Type="http://schemas.openxmlformats.org/officeDocument/2006/relationships/slideLayout" Target="../slideLayouts/slideLayout13.xml"/><Relationship Id="rId51" Type="http://schemas.openxmlformats.org/officeDocument/2006/relationships/slideLayout" Target="../slideLayouts/slideLayout56.xml"/><Relationship Id="rId3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5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8.xml"/><Relationship Id="rId38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51.xml"/><Relationship Id="rId59" Type="http://schemas.openxmlformats.org/officeDocument/2006/relationships/slideLayout" Target="../slideLayouts/slideLayout64.xml"/><Relationship Id="rId20" Type="http://schemas.openxmlformats.org/officeDocument/2006/relationships/slideLayout" Target="../slideLayouts/slideLayout25.xml"/><Relationship Id="rId41" Type="http://schemas.openxmlformats.org/officeDocument/2006/relationships/slideLayout" Target="../slideLayouts/slideLayout46.xml"/><Relationship Id="rId54" Type="http://schemas.openxmlformats.org/officeDocument/2006/relationships/slideLayout" Target="../slideLayouts/slideLayout59.xml"/><Relationship Id="rId6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0.xml"/><Relationship Id="rId23" Type="http://schemas.openxmlformats.org/officeDocument/2006/relationships/slideLayout" Target="../slideLayouts/slideLayout28.xml"/><Relationship Id="rId28" Type="http://schemas.openxmlformats.org/officeDocument/2006/relationships/slideLayout" Target="../slideLayouts/slideLayout33.xml"/><Relationship Id="rId36" Type="http://schemas.openxmlformats.org/officeDocument/2006/relationships/slideLayout" Target="../slideLayouts/slideLayout41.xml"/><Relationship Id="rId49" Type="http://schemas.openxmlformats.org/officeDocument/2006/relationships/slideLayout" Target="../slideLayouts/slideLayout54.xml"/><Relationship Id="rId57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15.xml"/><Relationship Id="rId31" Type="http://schemas.openxmlformats.org/officeDocument/2006/relationships/slideLayout" Target="../slideLayouts/slideLayout36.xml"/><Relationship Id="rId44" Type="http://schemas.openxmlformats.org/officeDocument/2006/relationships/slideLayout" Target="../slideLayouts/slideLayout49.xml"/><Relationship Id="rId52" Type="http://schemas.openxmlformats.org/officeDocument/2006/relationships/slideLayout" Target="../slideLayouts/slideLayout57.xml"/><Relationship Id="rId60" Type="http://schemas.openxmlformats.org/officeDocument/2006/relationships/slideLayout" Target="../slideLayouts/slideLayout65.xml"/><Relationship Id="rId65" Type="http://schemas.openxmlformats.org/officeDocument/2006/relationships/image" Target="../media/image1.jpg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23.xml"/><Relationship Id="rId3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76CAE969-3A5A-4C8E-A643-45AD597B3C1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5807" y="6588963"/>
            <a:ext cx="806606" cy="169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1.png">
            <a:extLst>
              <a:ext uri="{FF2B5EF4-FFF2-40B4-BE49-F238E27FC236}">
                <a16:creationId xmlns:a16="http://schemas.microsoft.com/office/drawing/2014/main" id="{0CFF9862-3AF9-46C6-AA93-0AE34F09653D}"/>
              </a:ext>
            </a:extLst>
          </p:cNvPr>
          <p:cNvPicPr/>
          <p:nvPr userDrawn="1"/>
        </p:nvPicPr>
        <p:blipFill>
          <a:blip r:embed="rId8">
            <a:lum/>
            <a:alphaModFix/>
          </a:blip>
          <a:srcRect/>
          <a:stretch>
            <a:fillRect/>
          </a:stretch>
        </p:blipFill>
        <p:spPr>
          <a:xfrm>
            <a:off x="3216593" y="36747"/>
            <a:ext cx="5758815" cy="429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7" descr="E:\qw bluehill\0 wrk\ppt\0\pasek_dol_blekit.png">
            <a:extLst>
              <a:ext uri="{FF2B5EF4-FFF2-40B4-BE49-F238E27FC236}">
                <a16:creationId xmlns:a16="http://schemas.microsoft.com/office/drawing/2014/main" id="{640225D9-0CE0-48BF-AB37-03540AA0536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560821"/>
            <a:ext cx="12204000" cy="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2855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803" r:id="rId2"/>
    <p:sldLayoutId id="2147483804" r:id="rId3"/>
    <p:sldLayoutId id="2147483815" r:id="rId4"/>
    <p:sldLayoutId id="214748381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8552E8ED-877E-452D-A0BA-A0D2AEC1D166}"/>
              </a:ext>
            </a:extLst>
          </p:cNvPr>
          <p:cNvPicPr>
            <a:picLocks noChangeAspect="1"/>
          </p:cNvPicPr>
          <p:nvPr userDrawn="1"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5807" y="6588963"/>
            <a:ext cx="806606" cy="1692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26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  <p:sldLayoutId id="2147483759" r:id="rId18"/>
    <p:sldLayoutId id="2147483760" r:id="rId19"/>
    <p:sldLayoutId id="2147483761" r:id="rId20"/>
    <p:sldLayoutId id="2147483762" r:id="rId21"/>
    <p:sldLayoutId id="2147483763" r:id="rId22"/>
    <p:sldLayoutId id="2147483764" r:id="rId23"/>
    <p:sldLayoutId id="2147483765" r:id="rId24"/>
    <p:sldLayoutId id="2147483766" r:id="rId25"/>
    <p:sldLayoutId id="2147483767" r:id="rId26"/>
    <p:sldLayoutId id="2147483768" r:id="rId27"/>
    <p:sldLayoutId id="2147483769" r:id="rId28"/>
    <p:sldLayoutId id="2147483770" r:id="rId29"/>
    <p:sldLayoutId id="2147483771" r:id="rId30"/>
    <p:sldLayoutId id="2147483772" r:id="rId31"/>
    <p:sldLayoutId id="2147483773" r:id="rId32"/>
    <p:sldLayoutId id="2147483774" r:id="rId33"/>
    <p:sldLayoutId id="2147483775" r:id="rId34"/>
    <p:sldLayoutId id="2147483776" r:id="rId35"/>
    <p:sldLayoutId id="2147483777" r:id="rId36"/>
    <p:sldLayoutId id="2147483778" r:id="rId37"/>
    <p:sldLayoutId id="2147483779" r:id="rId38"/>
    <p:sldLayoutId id="2147483780" r:id="rId39"/>
    <p:sldLayoutId id="2147483781" r:id="rId40"/>
    <p:sldLayoutId id="2147483782" r:id="rId41"/>
    <p:sldLayoutId id="2147483783" r:id="rId42"/>
    <p:sldLayoutId id="2147483784" r:id="rId43"/>
    <p:sldLayoutId id="2147483785" r:id="rId44"/>
    <p:sldLayoutId id="2147483786" r:id="rId45"/>
    <p:sldLayoutId id="2147483787" r:id="rId46"/>
    <p:sldLayoutId id="2147483788" r:id="rId47"/>
    <p:sldLayoutId id="2147483789" r:id="rId48"/>
    <p:sldLayoutId id="2147483790" r:id="rId49"/>
    <p:sldLayoutId id="2147483791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799" r:id="rId58"/>
    <p:sldLayoutId id="2147483800" r:id="rId59"/>
    <p:sldLayoutId id="2147483801" r:id="rId60"/>
    <p:sldLayoutId id="2147483802" r:id="rId61"/>
    <p:sldLayoutId id="2147483816" r:id="rId62"/>
    <p:sldLayoutId id="2147483818" r:id="rId63"/>
  </p:sldLayoutIdLs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760">
          <p15:clr>
            <a:srgbClr val="C35EA4"/>
          </p15:clr>
        </p15:guide>
        <p15:guide id="2" orient="horz" pos="3240">
          <p15:clr>
            <a:srgbClr val="C35EA4"/>
          </p15:clr>
        </p15:guide>
        <p15:guide id="3" orient="horz" pos="519">
          <p15:clr>
            <a:srgbClr val="9FCC3B"/>
          </p15:clr>
        </p15:guide>
        <p15:guide id="4" pos="521">
          <p15:clr>
            <a:srgbClr val="9FCC3B"/>
          </p15:clr>
        </p15:guide>
        <p15:guide id="5" orient="horz" pos="5961">
          <p15:clr>
            <a:srgbClr val="9FCC3B"/>
          </p15:clr>
        </p15:guide>
        <p15:guide id="6" pos="11000">
          <p15:clr>
            <a:srgbClr val="9FCC3B"/>
          </p15:clr>
        </p15:guide>
        <p15:guide id="7" orient="horz" pos="864">
          <p15:clr>
            <a:srgbClr val="F26B43"/>
          </p15:clr>
        </p15:guide>
        <p15:guide id="8" orient="horz" pos="1200">
          <p15:clr>
            <a:srgbClr val="F26B43"/>
          </p15:clr>
        </p15:guide>
        <p15:guide id="9" orient="horz" pos="1536">
          <p15:clr>
            <a:srgbClr val="F26B43"/>
          </p15:clr>
        </p15:guide>
        <p15:guide id="10" orient="horz" pos="1872">
          <p15:clr>
            <a:srgbClr val="F26B43"/>
          </p15:clr>
        </p15:guide>
        <p15:guide id="11" orient="horz" pos="2904">
          <p15:clr>
            <a:srgbClr val="F26B43"/>
          </p15:clr>
        </p15:guide>
        <p15:guide id="12" orient="horz" pos="2568">
          <p15:clr>
            <a:srgbClr val="F26B43"/>
          </p15:clr>
        </p15:guide>
        <p15:guide id="13" orient="horz" pos="2232">
          <p15:clr>
            <a:srgbClr val="F26B43"/>
          </p15:clr>
        </p15:guide>
        <p15:guide id="14" orient="horz" pos="3576">
          <p15:clr>
            <a:srgbClr val="F26B43"/>
          </p15:clr>
        </p15:guide>
        <p15:guide id="15" orient="horz" pos="3912">
          <p15:clr>
            <a:srgbClr val="F26B43"/>
          </p15:clr>
        </p15:guide>
        <p15:guide id="16" orient="horz" pos="5280">
          <p15:clr>
            <a:srgbClr val="F26B43"/>
          </p15:clr>
        </p15:guide>
        <p15:guide id="17" orient="horz" pos="4608">
          <p15:clr>
            <a:srgbClr val="F26B43"/>
          </p15:clr>
        </p15:guide>
        <p15:guide id="18" orient="horz" pos="4944">
          <p15:clr>
            <a:srgbClr val="F26B43"/>
          </p15:clr>
        </p15:guide>
        <p15:guide id="19" orient="horz" pos="4272">
          <p15:clr>
            <a:srgbClr val="F26B43"/>
          </p15:clr>
        </p15:guide>
        <p15:guide id="20" orient="horz" pos="5616">
          <p15:clr>
            <a:srgbClr val="F26B43"/>
          </p15:clr>
        </p15:guide>
        <p15:guide id="21" pos="1176">
          <p15:clr>
            <a:srgbClr val="F26B43"/>
          </p15:clr>
        </p15:guide>
        <p15:guide id="22" pos="1824">
          <p15:clr>
            <a:srgbClr val="F26B43"/>
          </p15:clr>
        </p15:guide>
        <p15:guide id="23" pos="2472">
          <p15:clr>
            <a:srgbClr val="F26B43"/>
          </p15:clr>
        </p15:guide>
        <p15:guide id="24" pos="3144">
          <p15:clr>
            <a:srgbClr val="F26B43"/>
          </p15:clr>
        </p15:guide>
        <p15:guide id="25" pos="3792">
          <p15:clr>
            <a:srgbClr val="F26B43"/>
          </p15:clr>
        </p15:guide>
        <p15:guide id="26" pos="4440">
          <p15:clr>
            <a:srgbClr val="F26B43"/>
          </p15:clr>
        </p15:guide>
        <p15:guide id="27" pos="5112">
          <p15:clr>
            <a:srgbClr val="F26B43"/>
          </p15:clr>
        </p15:guide>
        <p15:guide id="28" pos="6408">
          <p15:clr>
            <a:srgbClr val="F26B43"/>
          </p15:clr>
        </p15:guide>
        <p15:guide id="29" pos="7080">
          <p15:clr>
            <a:srgbClr val="F26B43"/>
          </p15:clr>
        </p15:guide>
        <p15:guide id="30" pos="7728">
          <p15:clr>
            <a:srgbClr val="F26B43"/>
          </p15:clr>
        </p15:guide>
        <p15:guide id="31" pos="8376">
          <p15:clr>
            <a:srgbClr val="F26B43"/>
          </p15:clr>
        </p15:guide>
        <p15:guide id="32" pos="9024">
          <p15:clr>
            <a:srgbClr val="F26B43"/>
          </p15:clr>
        </p15:guide>
        <p15:guide id="34" pos="10344">
          <p15:clr>
            <a:srgbClr val="F26B43"/>
          </p15:clr>
        </p15:guide>
        <p15:guide id="35" pos="967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Relationship Id="rId14" Type="http://schemas.openxmlformats.org/officeDocument/2006/relationships/image" Target="../media/image26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32.svg"/><Relationship Id="rId9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494B451D-ED11-4EBD-8A39-D48BB1C78044}"/>
              </a:ext>
            </a:extLst>
          </p:cNvPr>
          <p:cNvSpPr/>
          <p:nvPr/>
        </p:nvSpPr>
        <p:spPr>
          <a:xfrm>
            <a:off x="7055267" y="941954"/>
            <a:ext cx="4722792" cy="4722791"/>
          </a:xfrm>
          <a:prstGeom prst="ellips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A95ADE9-062A-46D5-9E3D-2CB0C7BD233F}"/>
              </a:ext>
            </a:extLst>
          </p:cNvPr>
          <p:cNvSpPr/>
          <p:nvPr/>
        </p:nvSpPr>
        <p:spPr>
          <a:xfrm>
            <a:off x="6831465" y="459206"/>
            <a:ext cx="4722792" cy="4722791"/>
          </a:xfrm>
          <a:prstGeom prst="ellips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36D20BC-28E3-4476-9D25-C0448D7B3DB1}"/>
              </a:ext>
            </a:extLst>
          </p:cNvPr>
          <p:cNvSpPr/>
          <p:nvPr/>
        </p:nvSpPr>
        <p:spPr>
          <a:xfrm>
            <a:off x="6439152" y="703214"/>
            <a:ext cx="4722792" cy="4722791"/>
          </a:xfrm>
          <a:prstGeom prst="ellips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C3EE16A2-053A-446B-AE11-BFFC2B430234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r="16675"/>
          <a:stretch/>
        </p:blipFill>
        <p:spPr>
          <a:xfrm>
            <a:off x="7077625" y="1143922"/>
            <a:ext cx="4038600" cy="4038600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5EFCF2-EFBC-480C-B225-CD6B6B904B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35">
            <a:extLst>
              <a:ext uri="{FF2B5EF4-FFF2-40B4-BE49-F238E27FC236}">
                <a16:creationId xmlns:a16="http://schemas.microsoft.com/office/drawing/2014/main" id="{AAF9372C-AE27-4F40-9B2E-A0051A048001}"/>
              </a:ext>
            </a:extLst>
          </p:cNvPr>
          <p:cNvGrpSpPr/>
          <p:nvPr/>
        </p:nvGrpSpPr>
        <p:grpSpPr>
          <a:xfrm>
            <a:off x="482651" y="1405253"/>
            <a:ext cx="5103337" cy="1401321"/>
            <a:chOff x="8184767" y="1545552"/>
            <a:chExt cx="4208619" cy="1170459"/>
          </a:xfrm>
        </p:grpSpPr>
        <p:sp>
          <p:nvSpPr>
            <p:cNvPr id="10" name="TextBox 37">
              <a:extLst>
                <a:ext uri="{FF2B5EF4-FFF2-40B4-BE49-F238E27FC236}">
                  <a16:creationId xmlns:a16="http://schemas.microsoft.com/office/drawing/2014/main" id="{D1287EE3-1F04-48BF-B5B7-77867A2664B0}"/>
                </a:ext>
              </a:extLst>
            </p:cNvPr>
            <p:cNvSpPr txBox="1"/>
            <p:nvPr/>
          </p:nvSpPr>
          <p:spPr>
            <a:xfrm>
              <a:off x="8184767" y="1852826"/>
              <a:ext cx="4208617" cy="8631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pl-PL" sz="1600" i="1" spc="30" dirty="0">
                  <a:solidFill>
                    <a:srgbClr val="282828"/>
                  </a:solidFill>
                  <a:latin typeface="+mj-lt"/>
                  <a:ea typeface="Open Sans Light" panose="020B0306030504020204" pitchFamily="34" charset="0"/>
                  <a:cs typeface="Calibri" panose="020F0502020204030204" pitchFamily="34" charset="0"/>
                </a:rPr>
                <a:t>Wykonanie badania ewaluacyjnego </a:t>
              </a:r>
              <a:br>
                <a:rPr lang="pl-PL" sz="1600" i="1" spc="30" dirty="0">
                  <a:solidFill>
                    <a:srgbClr val="282828"/>
                  </a:solidFill>
                  <a:latin typeface="+mj-lt"/>
                  <a:ea typeface="Open Sans Light" panose="020B0306030504020204" pitchFamily="34" charset="0"/>
                  <a:cs typeface="Calibri" panose="020F0502020204030204" pitchFamily="34" charset="0"/>
                </a:rPr>
              </a:br>
              <a:r>
                <a:rPr lang="pl-PL" sz="1600" i="1" spc="30" dirty="0">
                  <a:solidFill>
                    <a:srgbClr val="282828"/>
                  </a:solidFill>
                  <a:latin typeface="+mj-lt"/>
                  <a:ea typeface="Open Sans Light" panose="020B0306030504020204" pitchFamily="34" charset="0"/>
                  <a:cs typeface="Calibri" panose="020F0502020204030204" pitchFamily="34" charset="0"/>
                </a:rPr>
                <a:t>pn. Efekty projektów środowiskowych realizowanych w ramach RPO WZ 2014-2020</a:t>
              </a:r>
              <a:endParaRPr lang="en-US" sz="1600" i="1" spc="30" dirty="0">
                <a:solidFill>
                  <a:srgbClr val="282828"/>
                </a:solidFill>
                <a:latin typeface="+mj-lt"/>
                <a:ea typeface="Open Sans Light" panose="020B030603050402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Box 38">
              <a:extLst>
                <a:ext uri="{FF2B5EF4-FFF2-40B4-BE49-F238E27FC236}">
                  <a16:creationId xmlns:a16="http://schemas.microsoft.com/office/drawing/2014/main" id="{4E8EF260-D5B8-4022-B6E2-B1E433860E09}"/>
                </a:ext>
              </a:extLst>
            </p:cNvPr>
            <p:cNvSpPr txBox="1"/>
            <p:nvPr/>
          </p:nvSpPr>
          <p:spPr>
            <a:xfrm>
              <a:off x="8184768" y="1545552"/>
              <a:ext cx="42086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l-PL" sz="1600" b="1" spc="200" dirty="0">
                  <a:solidFill>
                    <a:srgbClr val="00B0F0"/>
                  </a:solidFill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Prezentacja z projektu pn.:</a:t>
              </a:r>
              <a:endParaRPr lang="en-US" sz="1600" b="1" spc="200" dirty="0">
                <a:solidFill>
                  <a:srgbClr val="00B0F0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2" name="TextBox 23">
            <a:extLst>
              <a:ext uri="{FF2B5EF4-FFF2-40B4-BE49-F238E27FC236}">
                <a16:creationId xmlns:a16="http://schemas.microsoft.com/office/drawing/2014/main" id="{876288D1-6E1A-4C5C-8F09-32E7C67DFB90}"/>
              </a:ext>
            </a:extLst>
          </p:cNvPr>
          <p:cNvSpPr txBox="1"/>
          <p:nvPr/>
        </p:nvSpPr>
        <p:spPr>
          <a:xfrm>
            <a:off x="677432" y="4771148"/>
            <a:ext cx="1566323" cy="2402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i="0" u="none" strike="noStrike" kern="1200" cap="none" spc="30" normalizeH="0" baseline="0" noProof="0" dirty="0">
                <a:ln>
                  <a:noFill/>
                </a:ln>
                <a:solidFill>
                  <a:srgbClr val="258ACE"/>
                </a:solidFill>
                <a:effectLst/>
                <a:uLnTx/>
                <a:uFillTx/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Autorstwo:</a:t>
            </a:r>
            <a:endParaRPr kumimoji="0" lang="en-US" sz="1400" i="0" u="none" strike="noStrike" kern="1200" cap="none" spc="30" normalizeH="0" baseline="0" noProof="0" dirty="0">
              <a:ln>
                <a:noFill/>
              </a:ln>
              <a:solidFill>
                <a:srgbClr val="258ACE"/>
              </a:solidFill>
              <a:effectLst/>
              <a:uLnTx/>
              <a:uFillTx/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id="{B427AF32-FA94-464E-B5EE-F96C902C82B1}"/>
              </a:ext>
            </a:extLst>
          </p:cNvPr>
          <p:cNvSpPr txBox="1"/>
          <p:nvPr/>
        </p:nvSpPr>
        <p:spPr>
          <a:xfrm>
            <a:off x="2888279" y="4774253"/>
            <a:ext cx="1566323" cy="2402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400" i="0" u="none" strike="noStrike" kern="1200" cap="none" spc="30" normalizeH="0" baseline="0" noProof="0" dirty="0">
                <a:ln>
                  <a:noFill/>
                </a:ln>
                <a:solidFill>
                  <a:srgbClr val="258ACE"/>
                </a:solidFill>
                <a:effectLst/>
                <a:uLnTx/>
                <a:uFillTx/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Na zlecenie:</a:t>
            </a:r>
            <a:endParaRPr kumimoji="0" lang="en-US" sz="1400" i="0" u="none" strike="noStrike" kern="1200" cap="none" spc="30" normalizeH="0" baseline="0" noProof="0" dirty="0">
              <a:ln>
                <a:noFill/>
              </a:ln>
              <a:solidFill>
                <a:srgbClr val="258ACE"/>
              </a:solidFill>
              <a:effectLst/>
              <a:uLnTx/>
              <a:uFillTx/>
              <a:latin typeface="+mj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14" name="Picture 2" descr="Dane kontaktowe pracowników | Urząd Marszałkowski Województwa  Zachodniopomorskiego">
            <a:extLst>
              <a:ext uri="{FF2B5EF4-FFF2-40B4-BE49-F238E27FC236}">
                <a16:creationId xmlns:a16="http://schemas.microsoft.com/office/drawing/2014/main" id="{C2CF9144-E30C-4F68-B570-3F0958381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279" y="5168234"/>
            <a:ext cx="1686470" cy="54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az 14" descr="logo firmy BLUEHILL">
            <a:extLst>
              <a:ext uri="{FF2B5EF4-FFF2-40B4-BE49-F238E27FC236}">
                <a16:creationId xmlns:a16="http://schemas.microsoft.com/office/drawing/2014/main" id="{C28A22C3-DB13-4D4C-9B0B-1AA0DCEA89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32" y="5168234"/>
            <a:ext cx="1328298" cy="257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508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864E876E-4EAE-4609-B9FA-BAAF65C9D1A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2EBCD567-7B78-4621-A12C-17B12886F6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4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Założenia metodyczne - moduł I&#10;">
              <a:extLst>
                <a:ext uri="{FF2B5EF4-FFF2-40B4-BE49-F238E27FC236}">
                  <a16:creationId xmlns:a16="http://schemas.microsoft.com/office/drawing/2014/main" id="{8D798293-8145-4771-A988-FBC635803C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b="1" dirty="0">
                  <a:latin typeface="Montserrat" panose="00000500000000000000" pitchFamily="2" charset="-18"/>
                </a:rPr>
                <a:t>Założenia metodyczne - </a:t>
              </a:r>
              <a:r>
                <a:rPr lang="pl-PL" dirty="0">
                  <a:latin typeface="Montserrat" panose="00000500000000000000" pitchFamily="2" charset="-18"/>
                </a:rPr>
                <a:t>moduł I</a:t>
              </a:r>
              <a:endParaRPr lang="pl-PL" sz="9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3034F403-C471-449C-B2C4-ACBC1E81A4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grpSp>
        <p:nvGrpSpPr>
          <p:cNvPr id="6" name="Grupa 5">
            <a:extLst>
              <a:ext uri="{FF2B5EF4-FFF2-40B4-BE49-F238E27FC236}">
                <a16:creationId xmlns:a16="http://schemas.microsoft.com/office/drawing/2014/main" id="{F009AEC2-05AE-4765-8D6F-7E9A13D2A3F9}"/>
              </a:ext>
            </a:extLst>
          </p:cNvPr>
          <p:cNvGrpSpPr>
            <a:grpSpLocks noChangeAspect="1"/>
          </p:cNvGrpSpPr>
          <p:nvPr/>
        </p:nvGrpSpPr>
        <p:grpSpPr>
          <a:xfrm>
            <a:off x="546213" y="2010606"/>
            <a:ext cx="11099574" cy="4412387"/>
            <a:chOff x="144000" y="2747432"/>
            <a:chExt cx="9009395" cy="3581461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F2CCF050-A0C3-4660-B3DE-50231775B13A}"/>
                </a:ext>
              </a:extLst>
            </p:cNvPr>
            <p:cNvSpPr/>
            <p:nvPr/>
          </p:nvSpPr>
          <p:spPr>
            <a:xfrm>
              <a:off x="144000" y="3270523"/>
              <a:ext cx="2663702" cy="1646369"/>
            </a:xfrm>
            <a:custGeom>
              <a:avLst/>
              <a:gdLst>
                <a:gd name="connsiteX0" fmla="*/ 1435040 w 1435201"/>
                <a:gd name="connsiteY0" fmla="*/ 854685 h 887063"/>
                <a:gd name="connsiteX1" fmla="*/ 880011 w 1435201"/>
                <a:gd name="connsiteY1" fmla="*/ 330810 h 887063"/>
                <a:gd name="connsiteX2" fmla="*/ 850398 w 1435201"/>
                <a:gd name="connsiteY2" fmla="*/ 330810 h 887063"/>
                <a:gd name="connsiteX3" fmla="*/ 850398 w 1435201"/>
                <a:gd name="connsiteY3" fmla="*/ 330239 h 887063"/>
                <a:gd name="connsiteX4" fmla="*/ 807550 w 1435201"/>
                <a:gd name="connsiteY4" fmla="*/ 287376 h 887063"/>
                <a:gd name="connsiteX5" fmla="*/ 577597 w 1435201"/>
                <a:gd name="connsiteY5" fmla="*/ 287376 h 887063"/>
                <a:gd name="connsiteX6" fmla="*/ 577597 w 1435201"/>
                <a:gd name="connsiteY6" fmla="*/ 192126 h 887063"/>
                <a:gd name="connsiteX7" fmla="*/ 750514 w 1435201"/>
                <a:gd name="connsiteY7" fmla="*/ 192126 h 887063"/>
                <a:gd name="connsiteX8" fmla="*/ 830592 w 1435201"/>
                <a:gd name="connsiteY8" fmla="*/ 112021 h 887063"/>
                <a:gd name="connsiteX9" fmla="*/ 830592 w 1435201"/>
                <a:gd name="connsiteY9" fmla="*/ 80017 h 887063"/>
                <a:gd name="connsiteX10" fmla="*/ 750514 w 1435201"/>
                <a:gd name="connsiteY10" fmla="*/ -88 h 887063"/>
                <a:gd name="connsiteX11" fmla="*/ 212624 w 1435201"/>
                <a:gd name="connsiteY11" fmla="*/ -88 h 887063"/>
                <a:gd name="connsiteX12" fmla="*/ 132545 w 1435201"/>
                <a:gd name="connsiteY12" fmla="*/ 80017 h 887063"/>
                <a:gd name="connsiteX13" fmla="*/ 132545 w 1435201"/>
                <a:gd name="connsiteY13" fmla="*/ 112021 h 887063"/>
                <a:gd name="connsiteX14" fmla="*/ 212624 w 1435201"/>
                <a:gd name="connsiteY14" fmla="*/ 192126 h 887063"/>
                <a:gd name="connsiteX15" fmla="*/ 385541 w 1435201"/>
                <a:gd name="connsiteY15" fmla="*/ 192126 h 887063"/>
                <a:gd name="connsiteX16" fmla="*/ 385541 w 1435201"/>
                <a:gd name="connsiteY16" fmla="*/ 287376 h 887063"/>
                <a:gd name="connsiteX17" fmla="*/ 185582 w 1435201"/>
                <a:gd name="connsiteY17" fmla="*/ 287376 h 887063"/>
                <a:gd name="connsiteX18" fmla="*/ 142733 w 1435201"/>
                <a:gd name="connsiteY18" fmla="*/ 330239 h 887063"/>
                <a:gd name="connsiteX19" fmla="*/ 142733 w 1435201"/>
                <a:gd name="connsiteY19" fmla="*/ 357099 h 887063"/>
                <a:gd name="connsiteX20" fmla="*/ 42754 w 1435201"/>
                <a:gd name="connsiteY20" fmla="*/ 357099 h 887063"/>
                <a:gd name="connsiteX21" fmla="*/ -95 w 1435201"/>
                <a:gd name="connsiteY21" fmla="*/ 399962 h 887063"/>
                <a:gd name="connsiteX22" fmla="*/ -95 w 1435201"/>
                <a:gd name="connsiteY22" fmla="*/ 642754 h 887063"/>
                <a:gd name="connsiteX23" fmla="*/ 42754 w 1435201"/>
                <a:gd name="connsiteY23" fmla="*/ 685617 h 887063"/>
                <a:gd name="connsiteX24" fmla="*/ 142829 w 1435201"/>
                <a:gd name="connsiteY24" fmla="*/ 685617 h 887063"/>
                <a:gd name="connsiteX25" fmla="*/ 142829 w 1435201"/>
                <a:gd name="connsiteY25" fmla="*/ 712477 h 887063"/>
                <a:gd name="connsiteX26" fmla="*/ 185486 w 1435201"/>
                <a:gd name="connsiteY26" fmla="*/ 755340 h 887063"/>
                <a:gd name="connsiteX27" fmla="*/ 185677 w 1435201"/>
                <a:gd name="connsiteY27" fmla="*/ 755340 h 887063"/>
                <a:gd name="connsiteX28" fmla="*/ 807550 w 1435201"/>
                <a:gd name="connsiteY28" fmla="*/ 755340 h 887063"/>
                <a:gd name="connsiteX29" fmla="*/ 850398 w 1435201"/>
                <a:gd name="connsiteY29" fmla="*/ 712668 h 887063"/>
                <a:gd name="connsiteX30" fmla="*/ 850398 w 1435201"/>
                <a:gd name="connsiteY30" fmla="*/ 712477 h 887063"/>
                <a:gd name="connsiteX31" fmla="*/ 850398 w 1435201"/>
                <a:gd name="connsiteY31" fmla="*/ 711906 h 887063"/>
                <a:gd name="connsiteX32" fmla="*/ 880011 w 1435201"/>
                <a:gd name="connsiteY32" fmla="*/ 711906 h 887063"/>
                <a:gd name="connsiteX33" fmla="*/ 1053023 w 1435201"/>
                <a:gd name="connsiteY33" fmla="*/ 861258 h 887063"/>
                <a:gd name="connsiteX34" fmla="*/ 1083017 w 1435201"/>
                <a:gd name="connsiteY34" fmla="*/ 886975 h 887063"/>
                <a:gd name="connsiteX35" fmla="*/ 1404760 w 1435201"/>
                <a:gd name="connsiteY35" fmla="*/ 886975 h 887063"/>
                <a:gd name="connsiteX36" fmla="*/ 1435107 w 1435201"/>
                <a:gd name="connsiteY36" fmla="*/ 856753 h 887063"/>
                <a:gd name="connsiteX37" fmla="*/ 1435040 w 1435201"/>
                <a:gd name="connsiteY37" fmla="*/ 854685 h 88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435201" h="887063">
                  <a:moveTo>
                    <a:pt x="1435040" y="854685"/>
                  </a:moveTo>
                  <a:cubicBezTo>
                    <a:pt x="1417615" y="560715"/>
                    <a:pt x="1174398" y="331153"/>
                    <a:pt x="880011" y="330810"/>
                  </a:cubicBezTo>
                  <a:lnTo>
                    <a:pt x="850398" y="330810"/>
                  </a:lnTo>
                  <a:lnTo>
                    <a:pt x="850398" y="330239"/>
                  </a:lnTo>
                  <a:cubicBezTo>
                    <a:pt x="850398" y="306569"/>
                    <a:pt x="831211" y="287376"/>
                    <a:pt x="807550" y="287376"/>
                  </a:cubicBezTo>
                  <a:lnTo>
                    <a:pt x="577597" y="287376"/>
                  </a:lnTo>
                  <a:lnTo>
                    <a:pt x="577597" y="192126"/>
                  </a:lnTo>
                  <a:lnTo>
                    <a:pt x="750514" y="192126"/>
                  </a:lnTo>
                  <a:cubicBezTo>
                    <a:pt x="794714" y="192069"/>
                    <a:pt x="830535" y="156236"/>
                    <a:pt x="830592" y="112021"/>
                  </a:cubicBezTo>
                  <a:lnTo>
                    <a:pt x="830592" y="80017"/>
                  </a:lnTo>
                  <a:cubicBezTo>
                    <a:pt x="830535" y="35802"/>
                    <a:pt x="794714" y="-31"/>
                    <a:pt x="750514" y="-88"/>
                  </a:cubicBezTo>
                  <a:lnTo>
                    <a:pt x="212624" y="-88"/>
                  </a:lnTo>
                  <a:cubicBezTo>
                    <a:pt x="168423" y="-40"/>
                    <a:pt x="132602" y="35802"/>
                    <a:pt x="132545" y="80017"/>
                  </a:cubicBezTo>
                  <a:lnTo>
                    <a:pt x="132545" y="112021"/>
                  </a:lnTo>
                  <a:cubicBezTo>
                    <a:pt x="132593" y="156236"/>
                    <a:pt x="168423" y="192069"/>
                    <a:pt x="212624" y="192126"/>
                  </a:cubicBezTo>
                  <a:lnTo>
                    <a:pt x="385541" y="192126"/>
                  </a:lnTo>
                  <a:lnTo>
                    <a:pt x="385541" y="287376"/>
                  </a:lnTo>
                  <a:lnTo>
                    <a:pt x="185582" y="287376"/>
                  </a:lnTo>
                  <a:cubicBezTo>
                    <a:pt x="161920" y="287376"/>
                    <a:pt x="142733" y="306569"/>
                    <a:pt x="142733" y="330239"/>
                  </a:cubicBezTo>
                  <a:lnTo>
                    <a:pt x="142733" y="357099"/>
                  </a:lnTo>
                  <a:lnTo>
                    <a:pt x="42754" y="357099"/>
                  </a:lnTo>
                  <a:cubicBezTo>
                    <a:pt x="19111" y="357147"/>
                    <a:pt x="-47" y="376312"/>
                    <a:pt x="-95" y="399962"/>
                  </a:cubicBezTo>
                  <a:lnTo>
                    <a:pt x="-95" y="642754"/>
                  </a:lnTo>
                  <a:cubicBezTo>
                    <a:pt x="-47" y="666405"/>
                    <a:pt x="19111" y="685560"/>
                    <a:pt x="42754" y="685617"/>
                  </a:cubicBezTo>
                  <a:lnTo>
                    <a:pt x="142829" y="685617"/>
                  </a:lnTo>
                  <a:lnTo>
                    <a:pt x="142829" y="712477"/>
                  </a:lnTo>
                  <a:cubicBezTo>
                    <a:pt x="142772" y="736100"/>
                    <a:pt x="161872" y="755283"/>
                    <a:pt x="185486" y="755340"/>
                  </a:cubicBezTo>
                  <a:cubicBezTo>
                    <a:pt x="185553" y="755340"/>
                    <a:pt x="185610" y="755340"/>
                    <a:pt x="185677" y="755340"/>
                  </a:cubicBezTo>
                  <a:lnTo>
                    <a:pt x="807550" y="755340"/>
                  </a:lnTo>
                  <a:cubicBezTo>
                    <a:pt x="831164" y="755397"/>
                    <a:pt x="850341" y="736290"/>
                    <a:pt x="850398" y="712668"/>
                  </a:cubicBezTo>
                  <a:cubicBezTo>
                    <a:pt x="850398" y="712601"/>
                    <a:pt x="850398" y="712544"/>
                    <a:pt x="850398" y="712477"/>
                  </a:cubicBezTo>
                  <a:lnTo>
                    <a:pt x="850398" y="711906"/>
                  </a:lnTo>
                  <a:lnTo>
                    <a:pt x="880011" y="711906"/>
                  </a:lnTo>
                  <a:cubicBezTo>
                    <a:pt x="966669" y="712039"/>
                    <a:pt x="1040216" y="775523"/>
                    <a:pt x="1053023" y="861258"/>
                  </a:cubicBezTo>
                  <a:cubicBezTo>
                    <a:pt x="1055280" y="876069"/>
                    <a:pt x="1068039" y="887004"/>
                    <a:pt x="1083017" y="886975"/>
                  </a:cubicBezTo>
                  <a:lnTo>
                    <a:pt x="1404760" y="886975"/>
                  </a:lnTo>
                  <a:cubicBezTo>
                    <a:pt x="1421481" y="887014"/>
                    <a:pt x="1435069" y="873478"/>
                    <a:pt x="1435107" y="856753"/>
                  </a:cubicBezTo>
                  <a:cubicBezTo>
                    <a:pt x="1435107" y="856067"/>
                    <a:pt x="1435088" y="855371"/>
                    <a:pt x="1435040" y="854685"/>
                  </a:cubicBezTo>
                  <a:close/>
                </a:path>
              </a:pathLst>
            </a:custGeom>
            <a:solidFill>
              <a:srgbClr val="93CE39"/>
            </a:solidFill>
            <a:ln w="95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8" name="Freeform 4">
              <a:extLst>
                <a:ext uri="{FF2B5EF4-FFF2-40B4-BE49-F238E27FC236}">
                  <a16:creationId xmlns:a16="http://schemas.microsoft.com/office/drawing/2014/main" id="{890927D2-287A-4889-944C-210FFA2DFCD8}"/>
                </a:ext>
              </a:extLst>
            </p:cNvPr>
            <p:cNvSpPr/>
            <p:nvPr/>
          </p:nvSpPr>
          <p:spPr>
            <a:xfrm>
              <a:off x="1983917" y="4916187"/>
              <a:ext cx="925032" cy="1412706"/>
            </a:xfrm>
            <a:custGeom>
              <a:avLst/>
              <a:gdLst>
                <a:gd name="connsiteX0" fmla="*/ 419033 w 498407"/>
                <a:gd name="connsiteY0" fmla="*/ 308712 h 761165"/>
                <a:gd name="connsiteX1" fmla="*/ 249068 w 498407"/>
                <a:gd name="connsiteY1" fmla="*/ -88 h 761165"/>
                <a:gd name="connsiteX2" fmla="*/ 79102 w 498407"/>
                <a:gd name="connsiteY2" fmla="*/ 308712 h 761165"/>
                <a:gd name="connsiteX3" fmla="*/ 37396 w 498407"/>
                <a:gd name="connsiteY3" fmla="*/ 380340 h 761165"/>
                <a:gd name="connsiteX4" fmla="*/ 117732 w 498407"/>
                <a:gd name="connsiteY4" fmla="*/ 723574 h 761165"/>
                <a:gd name="connsiteX5" fmla="*/ 460862 w 498407"/>
                <a:gd name="connsiteY5" fmla="*/ 643211 h 761165"/>
                <a:gd name="connsiteX6" fmla="*/ 462548 w 498407"/>
                <a:gd name="connsiteY6" fmla="*/ 383102 h 761165"/>
                <a:gd name="connsiteX7" fmla="*/ 419033 w 498407"/>
                <a:gd name="connsiteY7" fmla="*/ 308712 h 761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8407" h="761165">
                  <a:moveTo>
                    <a:pt x="419033" y="308712"/>
                  </a:moveTo>
                  <a:lnTo>
                    <a:pt x="249068" y="-88"/>
                  </a:lnTo>
                  <a:lnTo>
                    <a:pt x="79102" y="308712"/>
                  </a:lnTo>
                  <a:cubicBezTo>
                    <a:pt x="65772" y="332906"/>
                    <a:pt x="51965" y="356909"/>
                    <a:pt x="37396" y="380340"/>
                  </a:cubicBezTo>
                  <a:cubicBezTo>
                    <a:pt x="-35169" y="497317"/>
                    <a:pt x="794" y="650984"/>
                    <a:pt x="117732" y="723574"/>
                  </a:cubicBezTo>
                  <a:cubicBezTo>
                    <a:pt x="234670" y="796164"/>
                    <a:pt x="388296" y="760188"/>
                    <a:pt x="460862" y="643211"/>
                  </a:cubicBezTo>
                  <a:cubicBezTo>
                    <a:pt x="510185" y="563697"/>
                    <a:pt x="510833" y="463246"/>
                    <a:pt x="462548" y="383102"/>
                  </a:cubicBezTo>
                  <a:cubicBezTo>
                    <a:pt x="447598" y="358528"/>
                    <a:pt x="433220" y="333858"/>
                    <a:pt x="419033" y="308712"/>
                  </a:cubicBezTo>
                  <a:close/>
                </a:path>
              </a:pathLst>
            </a:custGeom>
            <a:solidFill>
              <a:srgbClr val="058A43"/>
            </a:solidFill>
            <a:ln w="951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grpSp>
          <p:nvGrpSpPr>
            <p:cNvPr id="9" name="Group 9">
              <a:extLst>
                <a:ext uri="{FF2B5EF4-FFF2-40B4-BE49-F238E27FC236}">
                  <a16:creationId xmlns:a16="http://schemas.microsoft.com/office/drawing/2014/main" id="{E96F3ECB-D359-4719-BC82-676F48E577A5}"/>
                </a:ext>
              </a:extLst>
            </p:cNvPr>
            <p:cNvGrpSpPr/>
            <p:nvPr/>
          </p:nvGrpSpPr>
          <p:grpSpPr>
            <a:xfrm>
              <a:off x="2180798" y="5622540"/>
              <a:ext cx="531269" cy="484379"/>
              <a:chOff x="3766986" y="8179122"/>
              <a:chExt cx="2082005" cy="1898247"/>
            </a:xfrm>
          </p:grpSpPr>
          <p:sp>
            <p:nvSpPr>
              <p:cNvPr id="20" name="Freeform 10">
                <a:extLst>
                  <a:ext uri="{FF2B5EF4-FFF2-40B4-BE49-F238E27FC236}">
                    <a16:creationId xmlns:a16="http://schemas.microsoft.com/office/drawing/2014/main" id="{BD00DF04-33D9-428E-847B-7F79FCBDB9A1}"/>
                  </a:ext>
                </a:extLst>
              </p:cNvPr>
              <p:cNvSpPr/>
              <p:nvPr/>
            </p:nvSpPr>
            <p:spPr>
              <a:xfrm>
                <a:off x="4649384" y="9021951"/>
                <a:ext cx="1199607" cy="1055418"/>
              </a:xfrm>
              <a:custGeom>
                <a:avLst/>
                <a:gdLst>
                  <a:gd name="connsiteX0" fmla="*/ 414201 w 422982"/>
                  <a:gd name="connsiteY0" fmla="*/ 67539 h 372141"/>
                  <a:gd name="connsiteX1" fmla="*/ 374971 w 422982"/>
                  <a:gd name="connsiteY1" fmla="*/ -88 h 372141"/>
                  <a:gd name="connsiteX2" fmla="*/ 201864 w 422982"/>
                  <a:gd name="connsiteY2" fmla="*/ 100115 h 372141"/>
                  <a:gd name="connsiteX3" fmla="*/ 227288 w 422982"/>
                  <a:gd name="connsiteY3" fmla="*/ 144216 h 372141"/>
                  <a:gd name="connsiteX4" fmla="*/ 227288 w 422982"/>
                  <a:gd name="connsiteY4" fmla="*/ 144216 h 372141"/>
                  <a:gd name="connsiteX5" fmla="*/ 410202 w 422982"/>
                  <a:gd name="connsiteY5" fmla="*/ 104687 h 372141"/>
                  <a:gd name="connsiteX6" fmla="*/ 410202 w 422982"/>
                  <a:gd name="connsiteY6" fmla="*/ 104687 h 372141"/>
                  <a:gd name="connsiteX7" fmla="*/ 236047 w 422982"/>
                  <a:gd name="connsiteY7" fmla="*/ 160218 h 372141"/>
                  <a:gd name="connsiteX8" fmla="*/ 104265 w 422982"/>
                  <a:gd name="connsiteY8" fmla="*/ 160218 h 372141"/>
                  <a:gd name="connsiteX9" fmla="*/ 104265 w 422982"/>
                  <a:gd name="connsiteY9" fmla="*/ 160218 h 372141"/>
                  <a:gd name="connsiteX10" fmla="*/ 104265 w 422982"/>
                  <a:gd name="connsiteY10" fmla="*/ 142787 h 372141"/>
                  <a:gd name="connsiteX11" fmla="*/ 103789 w 422982"/>
                  <a:gd name="connsiteY11" fmla="*/ 142787 h 372141"/>
                  <a:gd name="connsiteX12" fmla="*/ -95 w 422982"/>
                  <a:gd name="connsiteY12" fmla="*/ 257087 h 372141"/>
                  <a:gd name="connsiteX13" fmla="*/ -95 w 422982"/>
                  <a:gd name="connsiteY13" fmla="*/ 257087 h 372141"/>
                  <a:gd name="connsiteX14" fmla="*/ 103503 w 422982"/>
                  <a:gd name="connsiteY14" fmla="*/ 372054 h 372141"/>
                  <a:gd name="connsiteX15" fmla="*/ 103979 w 422982"/>
                  <a:gd name="connsiteY15" fmla="*/ 372054 h 372141"/>
                  <a:gd name="connsiteX16" fmla="*/ 103979 w 422982"/>
                  <a:gd name="connsiteY16" fmla="*/ 356433 h 372141"/>
                  <a:gd name="connsiteX17" fmla="*/ 103979 w 422982"/>
                  <a:gd name="connsiteY17" fmla="*/ 356433 h 372141"/>
                  <a:gd name="connsiteX18" fmla="*/ 246807 w 422982"/>
                  <a:gd name="connsiteY18" fmla="*/ 356433 h 372141"/>
                  <a:gd name="connsiteX19" fmla="*/ 305081 w 422982"/>
                  <a:gd name="connsiteY19" fmla="*/ 322810 h 372141"/>
                  <a:gd name="connsiteX20" fmla="*/ 413725 w 422982"/>
                  <a:gd name="connsiteY20" fmla="*/ 134596 h 372141"/>
                  <a:gd name="connsiteX21" fmla="*/ 414201 w 422982"/>
                  <a:gd name="connsiteY21" fmla="*/ 67539 h 37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22982" h="372141">
                    <a:moveTo>
                      <a:pt x="414201" y="67539"/>
                    </a:moveTo>
                    <a:lnTo>
                      <a:pt x="374971" y="-88"/>
                    </a:lnTo>
                    <a:lnTo>
                      <a:pt x="201864" y="100115"/>
                    </a:lnTo>
                    <a:lnTo>
                      <a:pt x="227288" y="144216"/>
                    </a:lnTo>
                    <a:lnTo>
                      <a:pt x="227288" y="144216"/>
                    </a:lnTo>
                    <a:cubicBezTo>
                      <a:pt x="290379" y="144197"/>
                      <a:pt x="352728" y="130718"/>
                      <a:pt x="410202" y="104687"/>
                    </a:cubicBezTo>
                    <a:cubicBezTo>
                      <a:pt x="410202" y="104687"/>
                      <a:pt x="410774" y="104687"/>
                      <a:pt x="410202" y="104687"/>
                    </a:cubicBezTo>
                    <a:cubicBezTo>
                      <a:pt x="344597" y="165076"/>
                      <a:pt x="236047" y="160218"/>
                      <a:pt x="236047" y="160218"/>
                    </a:cubicBezTo>
                    <a:lnTo>
                      <a:pt x="104265" y="160218"/>
                    </a:lnTo>
                    <a:lnTo>
                      <a:pt x="104265" y="160218"/>
                    </a:lnTo>
                    <a:lnTo>
                      <a:pt x="104265" y="142787"/>
                    </a:lnTo>
                    <a:lnTo>
                      <a:pt x="103789" y="142787"/>
                    </a:lnTo>
                    <a:lnTo>
                      <a:pt x="-95" y="257087"/>
                    </a:lnTo>
                    <a:lnTo>
                      <a:pt x="-95" y="257087"/>
                    </a:lnTo>
                    <a:lnTo>
                      <a:pt x="103503" y="372054"/>
                    </a:lnTo>
                    <a:lnTo>
                      <a:pt x="103979" y="372054"/>
                    </a:lnTo>
                    <a:lnTo>
                      <a:pt x="103979" y="356433"/>
                    </a:lnTo>
                    <a:lnTo>
                      <a:pt x="103979" y="356433"/>
                    </a:lnTo>
                    <a:lnTo>
                      <a:pt x="246807" y="356433"/>
                    </a:lnTo>
                    <a:cubicBezTo>
                      <a:pt x="270831" y="356413"/>
                      <a:pt x="293036" y="343603"/>
                      <a:pt x="305081" y="322810"/>
                    </a:cubicBezTo>
                    <a:lnTo>
                      <a:pt x="413725" y="134596"/>
                    </a:lnTo>
                    <a:cubicBezTo>
                      <a:pt x="425771" y="113917"/>
                      <a:pt x="425951" y="88390"/>
                      <a:pt x="414201" y="675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828434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2800">
                  <a:solidFill>
                    <a:srgbClr val="999999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21" name="Freeform 11">
                <a:extLst>
                  <a:ext uri="{FF2B5EF4-FFF2-40B4-BE49-F238E27FC236}">
                    <a16:creationId xmlns:a16="http://schemas.microsoft.com/office/drawing/2014/main" id="{380D946E-CE0C-463B-A88A-E45A222B9929}"/>
                  </a:ext>
                </a:extLst>
              </p:cNvPr>
              <p:cNvSpPr/>
              <p:nvPr/>
            </p:nvSpPr>
            <p:spPr>
              <a:xfrm>
                <a:off x="4222981" y="8179122"/>
                <a:ext cx="1351853" cy="940614"/>
              </a:xfrm>
              <a:custGeom>
                <a:avLst/>
                <a:gdLst>
                  <a:gd name="connsiteX0" fmla="*/ 196913 w 476664"/>
                  <a:gd name="connsiteY0" fmla="*/ 162600 h 331661"/>
                  <a:gd name="connsiteX1" fmla="*/ 196913 w 476664"/>
                  <a:gd name="connsiteY1" fmla="*/ 162600 h 331661"/>
                  <a:gd name="connsiteX2" fmla="*/ 74461 w 476664"/>
                  <a:gd name="connsiteY2" fmla="*/ 19725 h 331661"/>
                  <a:gd name="connsiteX3" fmla="*/ 74461 w 476664"/>
                  <a:gd name="connsiteY3" fmla="*/ 19154 h 331661"/>
                  <a:gd name="connsiteX4" fmla="*/ 206244 w 476664"/>
                  <a:gd name="connsiteY4" fmla="*/ 145931 h 331661"/>
                  <a:gd name="connsiteX5" fmla="*/ 206244 w 476664"/>
                  <a:gd name="connsiteY5" fmla="*/ 145931 h 331661"/>
                  <a:gd name="connsiteX6" fmla="*/ 289941 w 476664"/>
                  <a:gd name="connsiteY6" fmla="*/ 290997 h 331661"/>
                  <a:gd name="connsiteX7" fmla="*/ 289941 w 476664"/>
                  <a:gd name="connsiteY7" fmla="*/ 290997 h 331661"/>
                  <a:gd name="connsiteX8" fmla="*/ 277658 w 476664"/>
                  <a:gd name="connsiteY8" fmla="*/ 298045 h 331661"/>
                  <a:gd name="connsiteX9" fmla="*/ 277658 w 476664"/>
                  <a:gd name="connsiteY9" fmla="*/ 298045 h 331661"/>
                  <a:gd name="connsiteX10" fmla="*/ 432103 w 476664"/>
                  <a:gd name="connsiteY10" fmla="*/ 331574 h 331661"/>
                  <a:gd name="connsiteX11" fmla="*/ 432103 w 476664"/>
                  <a:gd name="connsiteY11" fmla="*/ 331574 h 331661"/>
                  <a:gd name="connsiteX12" fmla="*/ 476570 w 476664"/>
                  <a:gd name="connsiteY12" fmla="*/ 182984 h 331661"/>
                  <a:gd name="connsiteX13" fmla="*/ 476570 w 476664"/>
                  <a:gd name="connsiteY13" fmla="*/ 182984 h 331661"/>
                  <a:gd name="connsiteX14" fmla="*/ 464001 w 476664"/>
                  <a:gd name="connsiteY14" fmla="*/ 190223 h 331661"/>
                  <a:gd name="connsiteX15" fmla="*/ 464001 w 476664"/>
                  <a:gd name="connsiteY15" fmla="*/ 190223 h 331661"/>
                  <a:gd name="connsiteX16" fmla="*/ 373543 w 476664"/>
                  <a:gd name="connsiteY16" fmla="*/ 33537 h 331661"/>
                  <a:gd name="connsiteX17" fmla="*/ 315269 w 476664"/>
                  <a:gd name="connsiteY17" fmla="*/ -87 h 331661"/>
                  <a:gd name="connsiteX18" fmla="*/ 97885 w 476664"/>
                  <a:gd name="connsiteY18" fmla="*/ -87 h 331661"/>
                  <a:gd name="connsiteX19" fmla="*/ 39707 w 476664"/>
                  <a:gd name="connsiteY19" fmla="*/ 33537 h 331661"/>
                  <a:gd name="connsiteX20" fmla="*/ -95 w 476664"/>
                  <a:gd name="connsiteY20" fmla="*/ 102021 h 331661"/>
                  <a:gd name="connsiteX21" fmla="*/ 173679 w 476664"/>
                  <a:gd name="connsiteY21" fmla="*/ 202415 h 331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6664" h="331661">
                    <a:moveTo>
                      <a:pt x="196913" y="162600"/>
                    </a:moveTo>
                    <a:lnTo>
                      <a:pt x="196913" y="162600"/>
                    </a:lnTo>
                    <a:cubicBezTo>
                      <a:pt x="145971" y="72208"/>
                      <a:pt x="85317" y="27440"/>
                      <a:pt x="74461" y="19725"/>
                    </a:cubicBezTo>
                    <a:cubicBezTo>
                      <a:pt x="74461" y="19725"/>
                      <a:pt x="74461" y="19058"/>
                      <a:pt x="74461" y="19154"/>
                    </a:cubicBezTo>
                    <a:cubicBezTo>
                      <a:pt x="158540" y="47729"/>
                      <a:pt x="205959" y="145265"/>
                      <a:pt x="206244" y="145931"/>
                    </a:cubicBezTo>
                    <a:lnTo>
                      <a:pt x="206244" y="145931"/>
                    </a:lnTo>
                    <a:lnTo>
                      <a:pt x="289941" y="290997"/>
                    </a:lnTo>
                    <a:cubicBezTo>
                      <a:pt x="289941" y="290997"/>
                      <a:pt x="289941" y="290997"/>
                      <a:pt x="289941" y="290997"/>
                    </a:cubicBezTo>
                    <a:lnTo>
                      <a:pt x="277658" y="298045"/>
                    </a:lnTo>
                    <a:cubicBezTo>
                      <a:pt x="277658" y="298045"/>
                      <a:pt x="277658" y="298045"/>
                      <a:pt x="277658" y="298045"/>
                    </a:cubicBezTo>
                    <a:lnTo>
                      <a:pt x="432103" y="331574"/>
                    </a:lnTo>
                    <a:lnTo>
                      <a:pt x="432103" y="331574"/>
                    </a:lnTo>
                    <a:lnTo>
                      <a:pt x="476570" y="182984"/>
                    </a:lnTo>
                    <a:cubicBezTo>
                      <a:pt x="476570" y="182984"/>
                      <a:pt x="476570" y="182507"/>
                      <a:pt x="476570" y="182984"/>
                    </a:cubicBezTo>
                    <a:lnTo>
                      <a:pt x="464001" y="190223"/>
                    </a:lnTo>
                    <a:cubicBezTo>
                      <a:pt x="464001" y="190223"/>
                      <a:pt x="464001" y="190223"/>
                      <a:pt x="464001" y="190223"/>
                    </a:cubicBezTo>
                    <a:lnTo>
                      <a:pt x="373543" y="33537"/>
                    </a:lnTo>
                    <a:cubicBezTo>
                      <a:pt x="361612" y="12629"/>
                      <a:pt x="339341" y="-230"/>
                      <a:pt x="315269" y="-87"/>
                    </a:cubicBezTo>
                    <a:lnTo>
                      <a:pt x="97885" y="-87"/>
                    </a:lnTo>
                    <a:cubicBezTo>
                      <a:pt x="73852" y="-192"/>
                      <a:pt x="51619" y="12658"/>
                      <a:pt x="39707" y="33537"/>
                    </a:cubicBezTo>
                    <a:lnTo>
                      <a:pt x="-95" y="102021"/>
                    </a:lnTo>
                    <a:lnTo>
                      <a:pt x="173679" y="202415"/>
                    </a:lnTo>
                    <a:close/>
                  </a:path>
                </a:pathLst>
              </a:custGeom>
              <a:solidFill>
                <a:srgbClr val="FFFFFF"/>
              </a:solidFill>
              <a:ln w="9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828434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2800">
                  <a:solidFill>
                    <a:srgbClr val="999999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22" name="Freeform 12">
                <a:extLst>
                  <a:ext uri="{FF2B5EF4-FFF2-40B4-BE49-F238E27FC236}">
                    <a16:creationId xmlns:a16="http://schemas.microsoft.com/office/drawing/2014/main" id="{8007A0E8-BDF6-47A7-BED3-B9911317B48E}"/>
                  </a:ext>
                </a:extLst>
              </p:cNvPr>
              <p:cNvSpPr/>
              <p:nvPr/>
            </p:nvSpPr>
            <p:spPr>
              <a:xfrm>
                <a:off x="3766986" y="8651594"/>
                <a:ext cx="836757" cy="1382014"/>
              </a:xfrm>
              <a:custGeom>
                <a:avLst/>
                <a:gdLst>
                  <a:gd name="connsiteX0" fmla="*/ 206299 w 295041"/>
                  <a:gd name="connsiteY0" fmla="*/ 291473 h 487299"/>
                  <a:gd name="connsiteX1" fmla="*/ 145930 w 295041"/>
                  <a:gd name="connsiteY1" fmla="*/ 469304 h 487299"/>
                  <a:gd name="connsiteX2" fmla="*/ 145454 w 295041"/>
                  <a:gd name="connsiteY2" fmla="*/ 469304 h 487299"/>
                  <a:gd name="connsiteX3" fmla="*/ 187255 w 295041"/>
                  <a:gd name="connsiteY3" fmla="*/ 291187 h 487299"/>
                  <a:gd name="connsiteX4" fmla="*/ 187255 w 295041"/>
                  <a:gd name="connsiteY4" fmla="*/ 291187 h 487299"/>
                  <a:gd name="connsiteX5" fmla="*/ 273714 w 295041"/>
                  <a:gd name="connsiteY5" fmla="*/ 141644 h 487299"/>
                  <a:gd name="connsiteX6" fmla="*/ 273714 w 295041"/>
                  <a:gd name="connsiteY6" fmla="*/ 141644 h 487299"/>
                  <a:gd name="connsiteX7" fmla="*/ 284949 w 295041"/>
                  <a:gd name="connsiteY7" fmla="*/ 148216 h 487299"/>
                  <a:gd name="connsiteX8" fmla="*/ 285426 w 295041"/>
                  <a:gd name="connsiteY8" fmla="*/ 148216 h 487299"/>
                  <a:gd name="connsiteX9" fmla="*/ 239149 w 295041"/>
                  <a:gd name="connsiteY9" fmla="*/ -88 h 487299"/>
                  <a:gd name="connsiteX10" fmla="*/ 86038 w 295041"/>
                  <a:gd name="connsiteY10" fmla="*/ 32964 h 487299"/>
                  <a:gd name="connsiteX11" fmla="*/ 86038 w 295041"/>
                  <a:gd name="connsiteY11" fmla="*/ 33535 h 487299"/>
                  <a:gd name="connsiteX12" fmla="*/ 99559 w 295041"/>
                  <a:gd name="connsiteY12" fmla="*/ 41346 h 487299"/>
                  <a:gd name="connsiteX13" fmla="*/ 99559 w 295041"/>
                  <a:gd name="connsiteY13" fmla="*/ 41346 h 487299"/>
                  <a:gd name="connsiteX14" fmla="*/ 8911 w 295041"/>
                  <a:gd name="connsiteY14" fmla="*/ 198032 h 487299"/>
                  <a:gd name="connsiteX15" fmla="*/ 8911 w 295041"/>
                  <a:gd name="connsiteY15" fmla="*/ 265374 h 487299"/>
                  <a:gd name="connsiteX16" fmla="*/ 117555 w 295041"/>
                  <a:gd name="connsiteY16" fmla="*/ 453588 h 487299"/>
                  <a:gd name="connsiteX17" fmla="*/ 175829 w 295041"/>
                  <a:gd name="connsiteY17" fmla="*/ 487211 h 487299"/>
                  <a:gd name="connsiteX18" fmla="*/ 294947 w 295041"/>
                  <a:gd name="connsiteY18" fmla="*/ 487211 h 487299"/>
                  <a:gd name="connsiteX19" fmla="*/ 294947 w 295041"/>
                  <a:gd name="connsiteY19" fmla="*/ 291282 h 487299"/>
                  <a:gd name="connsiteX20" fmla="*/ 206013 w 295041"/>
                  <a:gd name="connsiteY20" fmla="*/ 291282 h 487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5041" h="487299">
                    <a:moveTo>
                      <a:pt x="206299" y="291473"/>
                    </a:moveTo>
                    <a:cubicBezTo>
                      <a:pt x="173791" y="345794"/>
                      <a:pt x="153214" y="406410"/>
                      <a:pt x="145930" y="469304"/>
                    </a:cubicBezTo>
                    <a:cubicBezTo>
                      <a:pt x="145930" y="469304"/>
                      <a:pt x="145454" y="469304"/>
                      <a:pt x="145454" y="469304"/>
                    </a:cubicBezTo>
                    <a:cubicBezTo>
                      <a:pt x="127363" y="381865"/>
                      <a:pt x="187255" y="291187"/>
                      <a:pt x="187255" y="291187"/>
                    </a:cubicBezTo>
                    <a:lnTo>
                      <a:pt x="187255" y="291187"/>
                    </a:lnTo>
                    <a:lnTo>
                      <a:pt x="273714" y="141644"/>
                    </a:lnTo>
                    <a:cubicBezTo>
                      <a:pt x="273714" y="141644"/>
                      <a:pt x="273714" y="141644"/>
                      <a:pt x="273714" y="141644"/>
                    </a:cubicBezTo>
                    <a:lnTo>
                      <a:pt x="284949" y="148216"/>
                    </a:lnTo>
                    <a:lnTo>
                      <a:pt x="285426" y="148216"/>
                    </a:lnTo>
                    <a:lnTo>
                      <a:pt x="239149" y="-88"/>
                    </a:lnTo>
                    <a:lnTo>
                      <a:pt x="86038" y="32964"/>
                    </a:lnTo>
                    <a:cubicBezTo>
                      <a:pt x="86038" y="32964"/>
                      <a:pt x="86038" y="32964"/>
                      <a:pt x="86038" y="33535"/>
                    </a:cubicBezTo>
                    <a:lnTo>
                      <a:pt x="99559" y="41346"/>
                    </a:lnTo>
                    <a:lnTo>
                      <a:pt x="99559" y="41346"/>
                    </a:lnTo>
                    <a:lnTo>
                      <a:pt x="8911" y="198032"/>
                    </a:lnTo>
                    <a:cubicBezTo>
                      <a:pt x="-3096" y="218873"/>
                      <a:pt x="-3096" y="244533"/>
                      <a:pt x="8911" y="265374"/>
                    </a:cubicBezTo>
                    <a:lnTo>
                      <a:pt x="117555" y="453588"/>
                    </a:lnTo>
                    <a:cubicBezTo>
                      <a:pt x="129591" y="474400"/>
                      <a:pt x="151796" y="487211"/>
                      <a:pt x="175829" y="487211"/>
                    </a:cubicBezTo>
                    <a:lnTo>
                      <a:pt x="294947" y="487211"/>
                    </a:lnTo>
                    <a:lnTo>
                      <a:pt x="294947" y="291282"/>
                    </a:lnTo>
                    <a:lnTo>
                      <a:pt x="206013" y="291282"/>
                    </a:lnTo>
                    <a:close/>
                  </a:path>
                </a:pathLst>
              </a:custGeom>
              <a:solidFill>
                <a:srgbClr val="FFFFFF"/>
              </a:solidFill>
              <a:ln w="9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828434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2800">
                  <a:solidFill>
                    <a:srgbClr val="999999"/>
                  </a:solidFill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10" name="Rectangle 56">
              <a:extLst>
                <a:ext uri="{FF2B5EF4-FFF2-40B4-BE49-F238E27FC236}">
                  <a16:creationId xmlns:a16="http://schemas.microsoft.com/office/drawing/2014/main" id="{62CE99A3-C514-4B86-8B63-A257B3026A80}"/>
                </a:ext>
              </a:extLst>
            </p:cNvPr>
            <p:cNvSpPr/>
            <p:nvPr/>
          </p:nvSpPr>
          <p:spPr>
            <a:xfrm>
              <a:off x="5588392" y="2747432"/>
              <a:ext cx="3565003" cy="16816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0" indent="0" algn="l" defTabSz="444500">
                <a:lnSpc>
                  <a:spcPct val="150000"/>
                </a:lnSpc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pl-PL" sz="1400" kern="1200" dirty="0">
                  <a:latin typeface="Montserrat" panose="00000500000000000000" pitchFamily="2" charset="-18"/>
                </a:rPr>
                <a:t>Pozyskiwanie danych :</a:t>
              </a:r>
            </a:p>
            <a:p>
              <a:pPr marL="180975" lvl="1" indent="-180975" algn="l" defTabSz="4445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har char="•"/>
              </a:pPr>
              <a:r>
                <a:rPr lang="pl-PL" sz="1400" kern="1200" dirty="0">
                  <a:latin typeface="Montserrat" panose="00000500000000000000" pitchFamily="2" charset="-18"/>
                </a:rPr>
                <a:t>analiza </a:t>
              </a:r>
              <a:r>
                <a:rPr lang="pl-PL" sz="1400" kern="1200" dirty="0" err="1">
                  <a:latin typeface="Montserrat" panose="00000500000000000000" pitchFamily="2" charset="-18"/>
                </a:rPr>
                <a:t>desk</a:t>
              </a:r>
              <a:r>
                <a:rPr lang="pl-PL" sz="1400" kern="1200" dirty="0">
                  <a:latin typeface="Montserrat" panose="00000500000000000000" pitchFamily="2" charset="-18"/>
                </a:rPr>
                <a:t> </a:t>
              </a:r>
              <a:r>
                <a:rPr lang="pl-PL" sz="1400" kern="1200" dirty="0" err="1">
                  <a:latin typeface="Montserrat" panose="00000500000000000000" pitchFamily="2" charset="-18"/>
                </a:rPr>
                <a:t>research</a:t>
              </a:r>
              <a:endParaRPr lang="pl-PL" sz="1400" kern="1200" dirty="0">
                <a:latin typeface="Montserrat" panose="00000500000000000000" pitchFamily="2" charset="-18"/>
              </a:endParaRPr>
            </a:p>
            <a:p>
              <a:pPr marL="180975" lvl="1" indent="-180975" algn="l" defTabSz="444500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har char="•"/>
              </a:pPr>
              <a:r>
                <a:rPr lang="pl-PL" sz="1400" kern="1200" dirty="0">
                  <a:latin typeface="Montserrat" panose="00000500000000000000" pitchFamily="2" charset="-18"/>
                </a:rPr>
                <a:t>wywiady indywidualne online z dysponentami wiedzy (z przedstawicielami instytucji zajmujących się ochroną środowiska)</a:t>
              </a:r>
            </a:p>
          </p:txBody>
        </p:sp>
        <p:grpSp>
          <p:nvGrpSpPr>
            <p:cNvPr id="11" name="Grupa 10">
              <a:extLst>
                <a:ext uri="{FF2B5EF4-FFF2-40B4-BE49-F238E27FC236}">
                  <a16:creationId xmlns:a16="http://schemas.microsoft.com/office/drawing/2014/main" id="{E66C9C0A-0E06-4A3A-B311-34336C9EC121}"/>
                </a:ext>
              </a:extLst>
            </p:cNvPr>
            <p:cNvGrpSpPr/>
            <p:nvPr/>
          </p:nvGrpSpPr>
          <p:grpSpPr>
            <a:xfrm>
              <a:off x="3111074" y="3377090"/>
              <a:ext cx="2430057" cy="669330"/>
              <a:chOff x="3330994" y="2671034"/>
              <a:chExt cx="2430057" cy="669330"/>
            </a:xfrm>
          </p:grpSpPr>
          <p:sp>
            <p:nvSpPr>
              <p:cNvPr id="17" name="Rectangle: Rounded Corners 11">
                <a:extLst>
                  <a:ext uri="{FF2B5EF4-FFF2-40B4-BE49-F238E27FC236}">
                    <a16:creationId xmlns:a16="http://schemas.microsoft.com/office/drawing/2014/main" id="{534E65EE-8E55-438B-896E-ED34BD9E0318}"/>
                  </a:ext>
                </a:extLst>
              </p:cNvPr>
              <p:cNvSpPr/>
              <p:nvPr/>
            </p:nvSpPr>
            <p:spPr>
              <a:xfrm>
                <a:off x="3330994" y="2671034"/>
                <a:ext cx="2430057" cy="669330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82843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0000500000000000000" pitchFamily="2" charset="-18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BF94D5F0-76A4-4D26-8B54-F30CA10B4B37}"/>
                  </a:ext>
                </a:extLst>
              </p:cNvPr>
              <p:cNvSpPr/>
              <p:nvPr/>
            </p:nvSpPr>
            <p:spPr>
              <a:xfrm>
                <a:off x="5129074" y="2731102"/>
                <a:ext cx="549194" cy="549194"/>
              </a:xfrm>
              <a:prstGeom prst="ellipse">
                <a:avLst/>
              </a:prstGeom>
              <a:solidFill>
                <a:srgbClr val="058A4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182843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0000500000000000000" pitchFamily="2" charset="-18"/>
                  <a:ea typeface="Lato" panose="020F0502020204030203" pitchFamily="34" charset="0"/>
                  <a:cs typeface="Poppins Medium" pitchFamily="2" charset="77"/>
                </a:endParaRPr>
              </a:p>
            </p:txBody>
          </p:sp>
          <p:sp>
            <p:nvSpPr>
              <p:cNvPr id="19" name="CuadroTexto 395">
                <a:extLst>
                  <a:ext uri="{FF2B5EF4-FFF2-40B4-BE49-F238E27FC236}">
                    <a16:creationId xmlns:a16="http://schemas.microsoft.com/office/drawing/2014/main" id="{E1356603-3D8A-4385-8813-5F74A040ED65}"/>
                  </a:ext>
                </a:extLst>
              </p:cNvPr>
              <p:cNvSpPr txBox="1"/>
              <p:nvPr/>
            </p:nvSpPr>
            <p:spPr>
              <a:xfrm>
                <a:off x="3543198" y="2786177"/>
                <a:ext cx="1351029" cy="299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828434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l-PL" b="1" kern="1200" dirty="0">
                    <a:latin typeface="Montserrat" panose="00000500000000000000" pitchFamily="2" charset="-18"/>
                  </a:rPr>
                  <a:t>Etap I.1. </a:t>
                </a:r>
              </a:p>
            </p:txBody>
          </p:sp>
        </p:grpSp>
        <p:grpSp>
          <p:nvGrpSpPr>
            <p:cNvPr id="12" name="Grupa 11">
              <a:extLst>
                <a:ext uri="{FF2B5EF4-FFF2-40B4-BE49-F238E27FC236}">
                  <a16:creationId xmlns:a16="http://schemas.microsoft.com/office/drawing/2014/main" id="{EE73094D-F349-4904-9ABD-6AC57DF9D8E2}"/>
                </a:ext>
              </a:extLst>
            </p:cNvPr>
            <p:cNvGrpSpPr/>
            <p:nvPr/>
          </p:nvGrpSpPr>
          <p:grpSpPr>
            <a:xfrm>
              <a:off x="3111074" y="5272696"/>
              <a:ext cx="2430057" cy="669330"/>
              <a:chOff x="3330994" y="3749983"/>
              <a:chExt cx="2430057" cy="669330"/>
            </a:xfrm>
          </p:grpSpPr>
          <p:sp>
            <p:nvSpPr>
              <p:cNvPr id="14" name="Rectangle: Rounded Corners 25">
                <a:extLst>
                  <a:ext uri="{FF2B5EF4-FFF2-40B4-BE49-F238E27FC236}">
                    <a16:creationId xmlns:a16="http://schemas.microsoft.com/office/drawing/2014/main" id="{6726B391-154D-4B83-8819-B1CA98670BDD}"/>
                  </a:ext>
                </a:extLst>
              </p:cNvPr>
              <p:cNvSpPr/>
              <p:nvPr/>
            </p:nvSpPr>
            <p:spPr>
              <a:xfrm>
                <a:off x="3330994" y="3749983"/>
                <a:ext cx="2430057" cy="669330"/>
              </a:xfrm>
              <a:prstGeom prst="roundRect">
                <a:avLst>
                  <a:gd name="adj" fmla="val 50000"/>
                </a:avLst>
              </a:prstGeom>
              <a:solidFill>
                <a:srgbClr val="CCCCC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82843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0000500000000000000" pitchFamily="2" charset="-18"/>
                </a:endParaRPr>
              </a:p>
            </p:txBody>
          </p:sp>
          <p:sp>
            <p:nvSpPr>
              <p:cNvPr id="15" name="Oval 18">
                <a:extLst>
                  <a:ext uri="{FF2B5EF4-FFF2-40B4-BE49-F238E27FC236}">
                    <a16:creationId xmlns:a16="http://schemas.microsoft.com/office/drawing/2014/main" id="{7C839B94-CDE9-4C39-A246-BB5E18BA5B2F}"/>
                  </a:ext>
                </a:extLst>
              </p:cNvPr>
              <p:cNvSpPr/>
              <p:nvPr/>
            </p:nvSpPr>
            <p:spPr>
              <a:xfrm>
                <a:off x="5129074" y="3810050"/>
                <a:ext cx="549194" cy="549194"/>
              </a:xfrm>
              <a:prstGeom prst="ellipse">
                <a:avLst/>
              </a:prstGeom>
              <a:solidFill>
                <a:srgbClr val="058A4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182843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0000500000000000000" pitchFamily="2" charset="-18"/>
                  <a:ea typeface="Lato" panose="020F0502020204030203" pitchFamily="34" charset="0"/>
                  <a:cs typeface="Poppins Medium" pitchFamily="2" charset="77"/>
                </a:endParaRPr>
              </a:p>
            </p:txBody>
          </p:sp>
          <p:sp>
            <p:nvSpPr>
              <p:cNvPr id="16" name="CuadroTexto 395">
                <a:extLst>
                  <a:ext uri="{FF2B5EF4-FFF2-40B4-BE49-F238E27FC236}">
                    <a16:creationId xmlns:a16="http://schemas.microsoft.com/office/drawing/2014/main" id="{A21402BA-18AD-4E92-9ED6-A0E8680720C6}"/>
                  </a:ext>
                </a:extLst>
              </p:cNvPr>
              <p:cNvSpPr txBox="1"/>
              <p:nvPr/>
            </p:nvSpPr>
            <p:spPr>
              <a:xfrm>
                <a:off x="3533366" y="3834647"/>
                <a:ext cx="1351029" cy="299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828434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l-PL" b="1" kern="1200" dirty="0">
                    <a:latin typeface="Montserrat" panose="00000500000000000000" pitchFamily="2" charset="-18"/>
                  </a:rPr>
                  <a:t>Etap I.2.</a:t>
                </a:r>
              </a:p>
            </p:txBody>
          </p:sp>
        </p:grpSp>
        <p:sp>
          <p:nvSpPr>
            <p:cNvPr id="13" name="Rectangle 56">
              <a:extLst>
                <a:ext uri="{FF2B5EF4-FFF2-40B4-BE49-F238E27FC236}">
                  <a16:creationId xmlns:a16="http://schemas.microsoft.com/office/drawing/2014/main" id="{B788D4F9-4C66-4220-8975-C3CE68215333}"/>
                </a:ext>
              </a:extLst>
            </p:cNvPr>
            <p:cNvSpPr/>
            <p:nvPr/>
          </p:nvSpPr>
          <p:spPr>
            <a:xfrm>
              <a:off x="5648446" y="5316523"/>
              <a:ext cx="3495554" cy="9197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0" indent="0" algn="l" defTabSz="48895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400" kern="1200" dirty="0">
                  <a:latin typeface="Montserrat" panose="00000500000000000000" pitchFamily="2" charset="-18"/>
                </a:rPr>
                <a:t>Prace eksperckie:</a:t>
              </a:r>
            </a:p>
            <a:p>
              <a:pPr marL="57150" lvl="1" indent="-57150" algn="l" defTabSz="48895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pl-PL" sz="1400" kern="1200" dirty="0">
                  <a:latin typeface="Montserrat" panose="00000500000000000000" pitchFamily="2" charset="-18"/>
                </a:rPr>
                <a:t>metoda delficka</a:t>
              </a:r>
            </a:p>
            <a:p>
              <a:pPr marL="57150" lvl="1" indent="-57150" algn="l" defTabSz="48895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pl-PL" sz="1400" kern="1200" dirty="0">
                  <a:latin typeface="Montserrat" panose="00000500000000000000" pitchFamily="2" charset="-18"/>
                </a:rPr>
                <a:t>uzupełnienie wstępnej diagnozy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7476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6B9CD53F-1E51-479E-998D-E2236804C1F7}"/>
              </a:ext>
            </a:extLst>
          </p:cNvPr>
          <p:cNvGrpSpPr/>
          <p:nvPr/>
        </p:nvGrpSpPr>
        <p:grpSpPr>
          <a:xfrm>
            <a:off x="0" y="612653"/>
            <a:ext cx="9144000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B45F12B5-1C32-4416-8761-6D1D7DFE36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4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Założenia metodyczne - moduł II&#10;">
              <a:extLst>
                <a:ext uri="{FF2B5EF4-FFF2-40B4-BE49-F238E27FC236}">
                  <a16:creationId xmlns:a16="http://schemas.microsoft.com/office/drawing/2014/main" id="{1F813387-D016-44FB-B53A-F5737855DFF1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b="1" dirty="0">
                  <a:latin typeface="Montserrat" panose="00000500000000000000" pitchFamily="2" charset="-18"/>
                </a:rPr>
                <a:t>Założenia metodyczne - </a:t>
              </a:r>
              <a:r>
                <a:rPr lang="pl-PL" dirty="0">
                  <a:latin typeface="Montserrat" panose="00000500000000000000" pitchFamily="2" charset="-18"/>
                </a:rPr>
                <a:t>moduł II</a:t>
              </a:r>
              <a:endParaRPr lang="pl-PL" sz="9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E928D39F-EEBE-4EEE-B00B-7E5587C2A4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sp>
        <p:nvSpPr>
          <p:cNvPr id="14" name="pole tekstowe 13" descr="MODUŁ II. EWALUACJA DZIAŁAŃ REALIZOWANYCH W RAMACH RPO WZ 2014-2020&#10;">
            <a:extLst>
              <a:ext uri="{FF2B5EF4-FFF2-40B4-BE49-F238E27FC236}">
                <a16:creationId xmlns:a16="http://schemas.microsoft.com/office/drawing/2014/main" id="{6D60CBED-34C2-4C1E-BDE1-177143C7BCB2}"/>
              </a:ext>
            </a:extLst>
          </p:cNvPr>
          <p:cNvSpPr txBox="1"/>
          <p:nvPr/>
        </p:nvSpPr>
        <p:spPr>
          <a:xfrm>
            <a:off x="510261" y="1251575"/>
            <a:ext cx="96168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pl-PL" sz="1600" b="1" dirty="0">
                <a:latin typeface="Montserrat" panose="00000500000000000000" pitchFamily="2" charset="-18"/>
              </a:rPr>
              <a:t>MODUŁ II EWALUACJA DZIAŁAŃ REALIZOWANYCH W RAMACH RPO WZ 2014-2020</a:t>
            </a:r>
          </a:p>
        </p:txBody>
      </p:sp>
      <p:sp>
        <p:nvSpPr>
          <p:cNvPr id="13" name="pole tekstowe 12" descr="Zastosowane metody badawcze:&#10;analiza desk research i analizy statystyczne,&#10;wywiady indywidualne online,&#10;metoda delficka.&#10;">
            <a:extLst>
              <a:ext uri="{FF2B5EF4-FFF2-40B4-BE49-F238E27FC236}">
                <a16:creationId xmlns:a16="http://schemas.microsoft.com/office/drawing/2014/main" id="{800518FC-C19A-419A-A54D-8FFF4953DB74}"/>
              </a:ext>
            </a:extLst>
          </p:cNvPr>
          <p:cNvSpPr txBox="1">
            <a:spLocks noChangeAspect="1"/>
          </p:cNvSpPr>
          <p:nvPr/>
        </p:nvSpPr>
        <p:spPr>
          <a:xfrm>
            <a:off x="576670" y="1810385"/>
            <a:ext cx="4216638" cy="167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pl-PL" sz="14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Calibri" panose="020F0502020204030204" pitchFamily="34" charset="0"/>
              </a:rPr>
              <a:t>Zastosowane metody badawcze: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Calibri" panose="020F0502020204030204" pitchFamily="34" charset="0"/>
              </a:rPr>
              <a:t>analiza desk research i analizy statystyczne,</a:t>
            </a:r>
            <a:endParaRPr lang="pl-PL" sz="1400" dirty="0"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Calibri" panose="020F0502020204030204" pitchFamily="34" charset="0"/>
              </a:rPr>
              <a:t>wywiady indywidualne online,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Calibri" panose="020F0502020204030204" pitchFamily="34" charset="0"/>
              </a:rPr>
              <a:t>metoda delficka.</a:t>
            </a:r>
            <a:endParaRPr lang="pl-PL" sz="1400" dirty="0">
              <a:effectLst/>
              <a:latin typeface="Montserrat" panose="00000500000000000000" pitchFamily="2" charset="-18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3" name="Grupa 22">
            <a:extLst>
              <a:ext uri="{FF2B5EF4-FFF2-40B4-BE49-F238E27FC236}">
                <a16:creationId xmlns:a16="http://schemas.microsoft.com/office/drawing/2014/main" id="{9023A22B-B69E-4908-93E4-3DDCE295DE40}"/>
              </a:ext>
            </a:extLst>
          </p:cNvPr>
          <p:cNvGrpSpPr/>
          <p:nvPr/>
        </p:nvGrpSpPr>
        <p:grpSpPr>
          <a:xfrm>
            <a:off x="1751675" y="1847432"/>
            <a:ext cx="9475592" cy="4813795"/>
            <a:chOff x="1751675" y="1963182"/>
            <a:chExt cx="9475592" cy="4813795"/>
          </a:xfrm>
        </p:grpSpPr>
        <p:grpSp>
          <p:nvGrpSpPr>
            <p:cNvPr id="15" name="Grupa 14">
              <a:extLst>
                <a:ext uri="{FF2B5EF4-FFF2-40B4-BE49-F238E27FC236}">
                  <a16:creationId xmlns:a16="http://schemas.microsoft.com/office/drawing/2014/main" id="{BE38E705-DB3E-4C84-9D3E-C127E81DBF9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751675" y="1963182"/>
              <a:ext cx="9475592" cy="4813795"/>
              <a:chOff x="2404742" y="4369861"/>
              <a:chExt cx="18709828" cy="9504970"/>
            </a:xfrm>
          </p:grpSpPr>
          <p:sp>
            <p:nvSpPr>
              <p:cNvPr id="16" name="Freeform 3">
                <a:extLst>
                  <a:ext uri="{FF2B5EF4-FFF2-40B4-BE49-F238E27FC236}">
                    <a16:creationId xmlns:a16="http://schemas.microsoft.com/office/drawing/2014/main" id="{B24B7BAC-F0AA-4453-B078-C413766D2945}"/>
                  </a:ext>
                </a:extLst>
              </p:cNvPr>
              <p:cNvSpPr/>
              <p:nvPr/>
            </p:nvSpPr>
            <p:spPr>
              <a:xfrm>
                <a:off x="9117875" y="5892019"/>
                <a:ext cx="5650316" cy="7823981"/>
              </a:xfrm>
              <a:custGeom>
                <a:avLst/>
                <a:gdLst>
                  <a:gd name="connsiteX0" fmla="*/ 1167191 w 1450179"/>
                  <a:gd name="connsiteY0" fmla="*/ 955460 h 2008060"/>
                  <a:gd name="connsiteX1" fmla="*/ 1393715 w 1450179"/>
                  <a:gd name="connsiteY1" fmla="*/ 1154342 h 2008060"/>
                  <a:gd name="connsiteX2" fmla="*/ 1219465 w 1450179"/>
                  <a:gd name="connsiteY2" fmla="*/ 1012800 h 2008060"/>
                  <a:gd name="connsiteX3" fmla="*/ 853636 w 1450179"/>
                  <a:gd name="connsiteY3" fmla="*/ 774675 h 2008060"/>
                  <a:gd name="connsiteX4" fmla="*/ 837163 w 1450179"/>
                  <a:gd name="connsiteY4" fmla="*/ 746100 h 2008060"/>
                  <a:gd name="connsiteX5" fmla="*/ 815548 w 1450179"/>
                  <a:gd name="connsiteY5" fmla="*/ 282804 h 2008060"/>
                  <a:gd name="connsiteX6" fmla="*/ 788125 w 1450179"/>
                  <a:gd name="connsiteY6" fmla="*/ -88 h 2008060"/>
                  <a:gd name="connsiteX7" fmla="*/ 683385 w 1450179"/>
                  <a:gd name="connsiteY7" fmla="*/ 380912 h 2008060"/>
                  <a:gd name="connsiteX8" fmla="*/ 748514 w 1450179"/>
                  <a:gd name="connsiteY8" fmla="*/ 86589 h 2008060"/>
                  <a:gd name="connsiteX9" fmla="*/ 716711 w 1450179"/>
                  <a:gd name="connsiteY9" fmla="*/ 182792 h 2008060"/>
                  <a:gd name="connsiteX10" fmla="*/ 715949 w 1450179"/>
                  <a:gd name="connsiteY10" fmla="*/ 186888 h 2008060"/>
                  <a:gd name="connsiteX11" fmla="*/ 709379 w 1450179"/>
                  <a:gd name="connsiteY11" fmla="*/ 321095 h 2008060"/>
                  <a:gd name="connsiteX12" fmla="*/ 689479 w 1450179"/>
                  <a:gd name="connsiteY12" fmla="*/ 746481 h 2008060"/>
                  <a:gd name="connsiteX13" fmla="*/ 673863 w 1450179"/>
                  <a:gd name="connsiteY13" fmla="*/ 773151 h 2008060"/>
                  <a:gd name="connsiteX14" fmla="*/ 255663 w 1450179"/>
                  <a:gd name="connsiteY14" fmla="*/ 1032708 h 2008060"/>
                  <a:gd name="connsiteX15" fmla="*/ -95 w 1450179"/>
                  <a:gd name="connsiteY15" fmla="*/ 1188441 h 2008060"/>
                  <a:gd name="connsiteX16" fmla="*/ 386207 w 1450179"/>
                  <a:gd name="connsiteY16" fmla="*/ 1107098 h 2008060"/>
                  <a:gd name="connsiteX17" fmla="*/ 94934 w 1450179"/>
                  <a:gd name="connsiteY17" fmla="*/ 1184346 h 2008060"/>
                  <a:gd name="connsiteX18" fmla="*/ 236048 w 1450179"/>
                  <a:gd name="connsiteY18" fmla="*/ 1154437 h 2008060"/>
                  <a:gd name="connsiteX19" fmla="*/ 254235 w 1450179"/>
                  <a:gd name="connsiteY19" fmla="*/ 1147484 h 2008060"/>
                  <a:gd name="connsiteX20" fmla="*/ 266803 w 1450179"/>
                  <a:gd name="connsiteY20" fmla="*/ 1141197 h 2008060"/>
                  <a:gd name="connsiteX21" fmla="*/ 286704 w 1450179"/>
                  <a:gd name="connsiteY21" fmla="*/ 1131672 h 2008060"/>
                  <a:gd name="connsiteX22" fmla="*/ 701191 w 1450179"/>
                  <a:gd name="connsiteY22" fmla="*/ 923742 h 2008060"/>
                  <a:gd name="connsiteX23" fmla="*/ 683765 w 1450179"/>
                  <a:gd name="connsiteY23" fmla="*/ 996322 h 2008060"/>
                  <a:gd name="connsiteX24" fmla="*/ 645107 w 1450179"/>
                  <a:gd name="connsiteY24" fmla="*/ 2007972 h 2008060"/>
                  <a:gd name="connsiteX25" fmla="*/ 881344 w 1450179"/>
                  <a:gd name="connsiteY25" fmla="*/ 2007972 h 2008060"/>
                  <a:gd name="connsiteX26" fmla="*/ 842590 w 1450179"/>
                  <a:gd name="connsiteY26" fmla="*/ 996322 h 2008060"/>
                  <a:gd name="connsiteX27" fmla="*/ 827165 w 1450179"/>
                  <a:gd name="connsiteY27" fmla="*/ 927552 h 2008060"/>
                  <a:gd name="connsiteX28" fmla="*/ 1187472 w 1450179"/>
                  <a:gd name="connsiteY28" fmla="*/ 1117099 h 2008060"/>
                  <a:gd name="connsiteX29" fmla="*/ 1450085 w 1450179"/>
                  <a:gd name="connsiteY29" fmla="*/ 1230923 h 2008060"/>
                  <a:gd name="connsiteX30" fmla="*/ 1167191 w 1450179"/>
                  <a:gd name="connsiteY30" fmla="*/ 955460 h 2008060"/>
                  <a:gd name="connsiteX31" fmla="*/ 763178 w 1450179"/>
                  <a:gd name="connsiteY31" fmla="*/ 856495 h 2008060"/>
                  <a:gd name="connsiteX32" fmla="*/ 713569 w 1450179"/>
                  <a:gd name="connsiteY32" fmla="*/ 807060 h 2008060"/>
                  <a:gd name="connsiteX33" fmla="*/ 762987 w 1450179"/>
                  <a:gd name="connsiteY33" fmla="*/ 757435 h 2008060"/>
                  <a:gd name="connsiteX34" fmla="*/ 812597 w 1450179"/>
                  <a:gd name="connsiteY34" fmla="*/ 806870 h 2008060"/>
                  <a:gd name="connsiteX35" fmla="*/ 812597 w 1450179"/>
                  <a:gd name="connsiteY35" fmla="*/ 806965 h 2008060"/>
                  <a:gd name="connsiteX36" fmla="*/ 763178 w 1450179"/>
                  <a:gd name="connsiteY36" fmla="*/ 856495 h 2008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50179" h="2008060">
                    <a:moveTo>
                      <a:pt x="1167191" y="955460"/>
                    </a:moveTo>
                    <a:cubicBezTo>
                      <a:pt x="1227464" y="983559"/>
                      <a:pt x="1341631" y="1048424"/>
                      <a:pt x="1393715" y="1154342"/>
                    </a:cubicBezTo>
                    <a:cubicBezTo>
                      <a:pt x="1393715" y="1154342"/>
                      <a:pt x="1342202" y="1071665"/>
                      <a:pt x="1219465" y="1012800"/>
                    </a:cubicBezTo>
                    <a:lnTo>
                      <a:pt x="853636" y="774675"/>
                    </a:lnTo>
                    <a:cubicBezTo>
                      <a:pt x="849846" y="764265"/>
                      <a:pt x="844275" y="754597"/>
                      <a:pt x="837163" y="746100"/>
                    </a:cubicBezTo>
                    <a:lnTo>
                      <a:pt x="815548" y="282804"/>
                    </a:lnTo>
                    <a:cubicBezTo>
                      <a:pt x="849065" y="184316"/>
                      <a:pt x="756608" y="81636"/>
                      <a:pt x="788125" y="-88"/>
                    </a:cubicBezTo>
                    <a:cubicBezTo>
                      <a:pt x="788125" y="-88"/>
                      <a:pt x="494186" y="209462"/>
                      <a:pt x="683385" y="380912"/>
                    </a:cubicBezTo>
                    <a:cubicBezTo>
                      <a:pt x="679005" y="314237"/>
                      <a:pt x="680718" y="183363"/>
                      <a:pt x="748514" y="86589"/>
                    </a:cubicBezTo>
                    <a:cubicBezTo>
                      <a:pt x="733365" y="116965"/>
                      <a:pt x="722653" y="149369"/>
                      <a:pt x="716711" y="182792"/>
                    </a:cubicBezTo>
                    <a:cubicBezTo>
                      <a:pt x="716711" y="184125"/>
                      <a:pt x="716140" y="185554"/>
                      <a:pt x="715949" y="186888"/>
                    </a:cubicBezTo>
                    <a:cubicBezTo>
                      <a:pt x="707780" y="231131"/>
                      <a:pt x="705571" y="276270"/>
                      <a:pt x="709379" y="321095"/>
                    </a:cubicBezTo>
                    <a:lnTo>
                      <a:pt x="689479" y="746481"/>
                    </a:lnTo>
                    <a:cubicBezTo>
                      <a:pt x="682833" y="754444"/>
                      <a:pt x="677557" y="763455"/>
                      <a:pt x="673863" y="773151"/>
                    </a:cubicBezTo>
                    <a:lnTo>
                      <a:pt x="255663" y="1032708"/>
                    </a:lnTo>
                    <a:cubicBezTo>
                      <a:pt x="141401" y="1035470"/>
                      <a:pt x="91601" y="1178345"/>
                      <a:pt x="-95" y="1188441"/>
                    </a:cubicBezTo>
                    <a:cubicBezTo>
                      <a:pt x="-95" y="1188441"/>
                      <a:pt x="321173" y="1353414"/>
                      <a:pt x="386207" y="1107098"/>
                    </a:cubicBezTo>
                    <a:cubicBezTo>
                      <a:pt x="329076" y="1141483"/>
                      <a:pt x="211957" y="1200157"/>
                      <a:pt x="94934" y="1184346"/>
                    </a:cubicBezTo>
                    <a:cubicBezTo>
                      <a:pt x="94934" y="1184346"/>
                      <a:pt x="154255" y="1186346"/>
                      <a:pt x="236048" y="1154437"/>
                    </a:cubicBezTo>
                    <a:cubicBezTo>
                      <a:pt x="242399" y="1152951"/>
                      <a:pt x="248512" y="1150608"/>
                      <a:pt x="254235" y="1147484"/>
                    </a:cubicBezTo>
                    <a:lnTo>
                      <a:pt x="266803" y="1141197"/>
                    </a:lnTo>
                    <a:cubicBezTo>
                      <a:pt x="273278" y="1138149"/>
                      <a:pt x="279944" y="1134816"/>
                      <a:pt x="286704" y="1131672"/>
                    </a:cubicBezTo>
                    <a:lnTo>
                      <a:pt x="701191" y="923742"/>
                    </a:lnTo>
                    <a:cubicBezTo>
                      <a:pt x="689460" y="946116"/>
                      <a:pt x="683470" y="971062"/>
                      <a:pt x="683765" y="996322"/>
                    </a:cubicBezTo>
                    <a:lnTo>
                      <a:pt x="645107" y="2007972"/>
                    </a:lnTo>
                    <a:lnTo>
                      <a:pt x="881344" y="2007972"/>
                    </a:lnTo>
                    <a:lnTo>
                      <a:pt x="842590" y="996322"/>
                    </a:lnTo>
                    <a:cubicBezTo>
                      <a:pt x="842838" y="972510"/>
                      <a:pt x="837563" y="948973"/>
                      <a:pt x="827165" y="927552"/>
                    </a:cubicBezTo>
                    <a:lnTo>
                      <a:pt x="1187472" y="1117099"/>
                    </a:lnTo>
                    <a:cubicBezTo>
                      <a:pt x="1257268" y="1196061"/>
                      <a:pt x="1393239" y="1163486"/>
                      <a:pt x="1450085" y="1230923"/>
                    </a:cubicBezTo>
                    <a:cubicBezTo>
                      <a:pt x="1450085" y="1230923"/>
                      <a:pt x="1407808" y="872211"/>
                      <a:pt x="1167191" y="955460"/>
                    </a:cubicBezTo>
                    <a:close/>
                    <a:moveTo>
                      <a:pt x="763178" y="856495"/>
                    </a:moveTo>
                    <a:cubicBezTo>
                      <a:pt x="735831" y="856552"/>
                      <a:pt x="713626" y="834416"/>
                      <a:pt x="713569" y="807060"/>
                    </a:cubicBezTo>
                    <a:cubicBezTo>
                      <a:pt x="713521" y="779705"/>
                      <a:pt x="735641" y="757492"/>
                      <a:pt x="762987" y="757435"/>
                    </a:cubicBezTo>
                    <a:cubicBezTo>
                      <a:pt x="790334" y="757388"/>
                      <a:pt x="812549" y="779514"/>
                      <a:pt x="812597" y="806870"/>
                    </a:cubicBezTo>
                    <a:cubicBezTo>
                      <a:pt x="812597" y="806898"/>
                      <a:pt x="812597" y="806937"/>
                      <a:pt x="812597" y="806965"/>
                    </a:cubicBezTo>
                    <a:cubicBezTo>
                      <a:pt x="812597" y="834283"/>
                      <a:pt x="790487" y="856438"/>
                      <a:pt x="763178" y="856495"/>
                    </a:cubicBezTo>
                    <a:close/>
                  </a:path>
                </a:pathLst>
              </a:custGeom>
              <a:solidFill>
                <a:srgbClr val="058A43"/>
              </a:solidFill>
              <a:ln w="9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182843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Montserrat" panose="00000500000000000000" pitchFamily="2" charset="-18"/>
                </a:endParaRPr>
              </a:p>
            </p:txBody>
          </p:sp>
          <p:sp>
            <p:nvSpPr>
              <p:cNvPr id="17" name="Rectangular Callout 1">
                <a:extLst>
                  <a:ext uri="{FF2B5EF4-FFF2-40B4-BE49-F238E27FC236}">
                    <a16:creationId xmlns:a16="http://schemas.microsoft.com/office/drawing/2014/main" id="{87157876-917C-4E1D-BD8A-88764CACC57D}"/>
                  </a:ext>
                </a:extLst>
              </p:cNvPr>
              <p:cNvSpPr/>
              <p:nvPr/>
            </p:nvSpPr>
            <p:spPr>
              <a:xfrm flipV="1">
                <a:off x="15236284" y="10666384"/>
                <a:ext cx="5878286" cy="3208447"/>
              </a:xfrm>
              <a:prstGeom prst="wedgeRectCallout">
                <a:avLst>
                  <a:gd name="adj1" fmla="val -67448"/>
                  <a:gd name="adj2" fmla="val 53786"/>
                </a:avLst>
              </a:prstGeom>
              <a:solidFill>
                <a:srgbClr val="FEB61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82843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0000500000000000000" pitchFamily="2" charset="-18"/>
                </a:endParaRPr>
              </a:p>
            </p:txBody>
          </p:sp>
          <p:sp>
            <p:nvSpPr>
              <p:cNvPr id="18" name="Rectangular Callout 5">
                <a:extLst>
                  <a:ext uri="{FF2B5EF4-FFF2-40B4-BE49-F238E27FC236}">
                    <a16:creationId xmlns:a16="http://schemas.microsoft.com/office/drawing/2014/main" id="{84973277-1A30-4B44-8D5B-936002F0B728}"/>
                  </a:ext>
                </a:extLst>
              </p:cNvPr>
              <p:cNvSpPr/>
              <p:nvPr/>
            </p:nvSpPr>
            <p:spPr>
              <a:xfrm flipH="1">
                <a:off x="2404742" y="8963875"/>
                <a:ext cx="5878286" cy="3208447"/>
              </a:xfrm>
              <a:prstGeom prst="wedgeRectCallout">
                <a:avLst>
                  <a:gd name="adj1" fmla="val -83219"/>
                  <a:gd name="adj2" fmla="val -24925"/>
                </a:avLst>
              </a:prstGeom>
              <a:solidFill>
                <a:srgbClr val="93CE3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lvl="0" indent="0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600" b="1" kern="1200" dirty="0">
                    <a:latin typeface="Montserrat" panose="00000500000000000000" pitchFamily="2" charset="-18"/>
                  </a:rPr>
                  <a:t>Etap II.1. </a:t>
                </a:r>
              </a:p>
              <a:p>
                <a:pPr marL="0" lvl="0" indent="0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600" kern="1200" dirty="0">
                    <a:latin typeface="Montserrat" panose="00000500000000000000" pitchFamily="2" charset="-18"/>
                  </a:rPr>
                  <a:t>Odtworzenie teorii bazowych, teorii wdrażania, teorii zmiany</a:t>
                </a:r>
              </a:p>
            </p:txBody>
          </p:sp>
          <p:sp>
            <p:nvSpPr>
              <p:cNvPr id="19" name="Rectangular Callout 7">
                <a:extLst>
                  <a:ext uri="{FF2B5EF4-FFF2-40B4-BE49-F238E27FC236}">
                    <a16:creationId xmlns:a16="http://schemas.microsoft.com/office/drawing/2014/main" id="{CF9F229C-DF33-4357-ABFB-39C18B88CC67}"/>
                  </a:ext>
                </a:extLst>
              </p:cNvPr>
              <p:cNvSpPr/>
              <p:nvPr/>
            </p:nvSpPr>
            <p:spPr>
              <a:xfrm>
                <a:off x="13064034" y="4369861"/>
                <a:ext cx="5878286" cy="3208447"/>
              </a:xfrm>
              <a:prstGeom prst="wedgeRectCallout">
                <a:avLst>
                  <a:gd name="adj1" fmla="val -60112"/>
                  <a:gd name="adj2" fmla="val 41691"/>
                </a:avLst>
              </a:prstGeom>
              <a:solidFill>
                <a:srgbClr val="058A4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82843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CD8929D1-D799-4941-8D04-93FF91696C31}"/>
                </a:ext>
              </a:extLst>
            </p:cNvPr>
            <p:cNvSpPr txBox="1"/>
            <p:nvPr/>
          </p:nvSpPr>
          <p:spPr>
            <a:xfrm>
              <a:off x="7227143" y="2184866"/>
              <a:ext cx="2968017" cy="6217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b="1" kern="12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Etap II.2.  </a:t>
              </a:r>
            </a:p>
            <a:p>
              <a:pPr marL="0" lvl="0" indent="0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Badanie i weryfikacja teorii</a:t>
              </a:r>
            </a:p>
          </p:txBody>
        </p:sp>
        <p:sp>
          <p:nvSpPr>
            <p:cNvPr id="21" name="pole tekstowe 20">
              <a:extLst>
                <a:ext uri="{FF2B5EF4-FFF2-40B4-BE49-F238E27FC236}">
                  <a16:creationId xmlns:a16="http://schemas.microsoft.com/office/drawing/2014/main" id="{44B96AC2-EB68-4619-8E1E-7085A1CD42BE}"/>
                </a:ext>
              </a:extLst>
            </p:cNvPr>
            <p:cNvSpPr txBox="1"/>
            <p:nvPr/>
          </p:nvSpPr>
          <p:spPr>
            <a:xfrm>
              <a:off x="8319019" y="5187675"/>
              <a:ext cx="2441884" cy="12865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0" indent="0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b="1" kern="1200" dirty="0">
                  <a:latin typeface="Montserrat" panose="00000500000000000000" pitchFamily="2" charset="-18"/>
                </a:rPr>
                <a:t>Etap II.3. </a:t>
              </a:r>
            </a:p>
            <a:p>
              <a:pPr marL="0" lvl="0" indent="0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latin typeface="Montserrat" panose="00000500000000000000" pitchFamily="2" charset="-18"/>
                </a:rPr>
                <a:t>Opracowanie raportu końcowego wraz z wnioskami i rekomendacjami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09438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F338C213-888D-4C8F-A0D3-950E8DB469D4}"/>
              </a:ext>
            </a:extLst>
          </p:cNvPr>
          <p:cNvGrpSpPr/>
          <p:nvPr/>
        </p:nvGrpSpPr>
        <p:grpSpPr>
          <a:xfrm>
            <a:off x="0" y="612657"/>
            <a:ext cx="9144000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9A919397-C74B-483C-AEC3-7737E8B5B4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2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Założenia metodyczne - moduł III&#10;">
              <a:extLst>
                <a:ext uri="{FF2B5EF4-FFF2-40B4-BE49-F238E27FC236}">
                  <a16:creationId xmlns:a16="http://schemas.microsoft.com/office/drawing/2014/main" id="{4C3A9DDE-2E14-44DA-AEB7-36529BD1F301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1600" b="1" dirty="0">
                  <a:latin typeface="Montserrat" panose="00000500000000000000" pitchFamily="2" charset="-18"/>
                </a:rPr>
                <a:t>Założenia metodyczne - </a:t>
              </a:r>
              <a:r>
                <a:rPr lang="pl-PL" sz="1600" dirty="0">
                  <a:latin typeface="Montserrat" panose="00000500000000000000" pitchFamily="2" charset="-18"/>
                </a:rPr>
                <a:t>moduł III</a:t>
              </a:r>
              <a:endParaRPr lang="pl-PL" sz="8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9759C241-77F1-4C64-B649-1C33DFB287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grpSp>
        <p:nvGrpSpPr>
          <p:cNvPr id="6" name="Grupa 5">
            <a:extLst>
              <a:ext uri="{FF2B5EF4-FFF2-40B4-BE49-F238E27FC236}">
                <a16:creationId xmlns:a16="http://schemas.microsoft.com/office/drawing/2014/main" id="{FFCEF9F7-7BCF-44F6-B050-170A33B74919}"/>
              </a:ext>
            </a:extLst>
          </p:cNvPr>
          <p:cNvGrpSpPr>
            <a:grpSpLocks noChangeAspect="1"/>
          </p:cNvGrpSpPr>
          <p:nvPr/>
        </p:nvGrpSpPr>
        <p:grpSpPr>
          <a:xfrm>
            <a:off x="117674" y="1181571"/>
            <a:ext cx="11986233" cy="5554300"/>
            <a:chOff x="-118096" y="1533741"/>
            <a:chExt cx="11116998" cy="5151506"/>
          </a:xfrm>
        </p:grpSpPr>
        <p:sp>
          <p:nvSpPr>
            <p:cNvPr id="7" name="pole tekstowe 6" descr="MODUŁ III. REKOMENDACJE I PROGNOZA&#10;">
              <a:extLst>
                <a:ext uri="{FF2B5EF4-FFF2-40B4-BE49-F238E27FC236}">
                  <a16:creationId xmlns:a16="http://schemas.microsoft.com/office/drawing/2014/main" id="{2A8B2042-07C4-4257-ADA0-CA967C5F2D45}"/>
                </a:ext>
              </a:extLst>
            </p:cNvPr>
            <p:cNvSpPr txBox="1"/>
            <p:nvPr/>
          </p:nvSpPr>
          <p:spPr>
            <a:xfrm>
              <a:off x="-118096" y="1533741"/>
              <a:ext cx="9029700" cy="3140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pl-PL" sz="1600" b="1" dirty="0">
                  <a:latin typeface="Montserrat" panose="00000500000000000000" pitchFamily="2" charset="-18"/>
                </a:rPr>
                <a:t>MODUŁ III REKOMENDACJE I PROGNOZA</a:t>
              </a:r>
            </a:p>
          </p:txBody>
        </p:sp>
        <p:grpSp>
          <p:nvGrpSpPr>
            <p:cNvPr id="8" name="Grupa 7">
              <a:extLst>
                <a:ext uri="{FF2B5EF4-FFF2-40B4-BE49-F238E27FC236}">
                  <a16:creationId xmlns:a16="http://schemas.microsoft.com/office/drawing/2014/main" id="{DCBFA6A8-6A9D-45CC-8A77-5C8AFBC7A6E0}"/>
                </a:ext>
              </a:extLst>
            </p:cNvPr>
            <p:cNvGrpSpPr/>
            <p:nvPr/>
          </p:nvGrpSpPr>
          <p:grpSpPr>
            <a:xfrm>
              <a:off x="166444" y="2005247"/>
              <a:ext cx="3829302" cy="4680000"/>
              <a:chOff x="1253563" y="1802046"/>
              <a:chExt cx="8273835" cy="10111908"/>
            </a:xfrm>
          </p:grpSpPr>
          <p:sp>
            <p:nvSpPr>
              <p:cNvPr id="15" name="Freeform 272">
                <a:extLst>
                  <a:ext uri="{FF2B5EF4-FFF2-40B4-BE49-F238E27FC236}">
                    <a16:creationId xmlns:a16="http://schemas.microsoft.com/office/drawing/2014/main" id="{EDFC3A0D-A99C-4A6F-BDB6-91D3CEF24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563" y="2486916"/>
                <a:ext cx="7724934" cy="7735005"/>
              </a:xfrm>
              <a:custGeom>
                <a:avLst/>
                <a:gdLst>
                  <a:gd name="T0" fmla="*/ 6764 w 6765"/>
                  <a:gd name="T1" fmla="*/ 3387 h 6773"/>
                  <a:gd name="T2" fmla="*/ 3566 w 6765"/>
                  <a:gd name="T3" fmla="*/ 9 h 6773"/>
                  <a:gd name="T4" fmla="*/ 3395 w 6765"/>
                  <a:gd name="T5" fmla="*/ 9 h 6773"/>
                  <a:gd name="T6" fmla="*/ 1132 w 6765"/>
                  <a:gd name="T7" fmla="*/ 866 h 6773"/>
                  <a:gd name="T8" fmla="*/ 1063 w 6765"/>
                  <a:gd name="T9" fmla="*/ 926 h 6773"/>
                  <a:gd name="T10" fmla="*/ 0 w 6765"/>
                  <a:gd name="T11" fmla="*/ 3387 h 6773"/>
                  <a:gd name="T12" fmla="*/ 3206 w 6765"/>
                  <a:gd name="T13" fmla="*/ 6763 h 6773"/>
                  <a:gd name="T14" fmla="*/ 3275 w 6765"/>
                  <a:gd name="T15" fmla="*/ 6763 h 6773"/>
                  <a:gd name="T16" fmla="*/ 5633 w 6765"/>
                  <a:gd name="T17" fmla="*/ 5914 h 6773"/>
                  <a:gd name="T18" fmla="*/ 5710 w 6765"/>
                  <a:gd name="T19" fmla="*/ 5837 h 6773"/>
                  <a:gd name="T20" fmla="*/ 6764 w 6765"/>
                  <a:gd name="T21" fmla="*/ 3387 h 6773"/>
                  <a:gd name="T22" fmla="*/ 5504 w 6765"/>
                  <a:gd name="T23" fmla="*/ 5460 h 6773"/>
                  <a:gd name="T24" fmla="*/ 5375 w 6765"/>
                  <a:gd name="T25" fmla="*/ 3592 h 6773"/>
                  <a:gd name="T26" fmla="*/ 5504 w 6765"/>
                  <a:gd name="T27" fmla="*/ 5460 h 6773"/>
                  <a:gd name="T28" fmla="*/ 3446 w 6765"/>
                  <a:gd name="T29" fmla="*/ 420 h 6773"/>
                  <a:gd name="T30" fmla="*/ 3369 w 6765"/>
                  <a:gd name="T31" fmla="*/ 1526 h 6773"/>
                  <a:gd name="T32" fmla="*/ 3446 w 6765"/>
                  <a:gd name="T33" fmla="*/ 420 h 6773"/>
                  <a:gd name="T34" fmla="*/ 2092 w 6765"/>
                  <a:gd name="T35" fmla="*/ 1278 h 6773"/>
                  <a:gd name="T36" fmla="*/ 2769 w 6765"/>
                  <a:gd name="T37" fmla="*/ 481 h 6773"/>
                  <a:gd name="T38" fmla="*/ 4149 w 6765"/>
                  <a:gd name="T39" fmla="*/ 515 h 6773"/>
                  <a:gd name="T40" fmla="*/ 5213 w 6765"/>
                  <a:gd name="T41" fmla="*/ 1055 h 6773"/>
                  <a:gd name="T42" fmla="*/ 4149 w 6765"/>
                  <a:gd name="T43" fmla="*/ 515 h 6773"/>
                  <a:gd name="T44" fmla="*/ 3361 w 6765"/>
                  <a:gd name="T45" fmla="*/ 1946 h 6773"/>
                  <a:gd name="T46" fmla="*/ 4569 w 6765"/>
                  <a:gd name="T47" fmla="*/ 1775 h 6773"/>
                  <a:gd name="T48" fmla="*/ 1809 w 6765"/>
                  <a:gd name="T49" fmla="*/ 3181 h 6773"/>
                  <a:gd name="T50" fmla="*/ 3361 w 6765"/>
                  <a:gd name="T51" fmla="*/ 1946 h 6773"/>
                  <a:gd name="T52" fmla="*/ 4964 w 6765"/>
                  <a:gd name="T53" fmla="*/ 3592 h 6773"/>
                  <a:gd name="T54" fmla="*/ 3412 w 6765"/>
                  <a:gd name="T55" fmla="*/ 4834 h 6773"/>
                  <a:gd name="T56" fmla="*/ 1800 w 6765"/>
                  <a:gd name="T57" fmla="*/ 3592 h 6773"/>
                  <a:gd name="T58" fmla="*/ 3403 w 6765"/>
                  <a:gd name="T59" fmla="*/ 5246 h 6773"/>
                  <a:gd name="T60" fmla="*/ 4261 w 6765"/>
                  <a:gd name="T61" fmla="*/ 5357 h 6773"/>
                  <a:gd name="T62" fmla="*/ 2426 w 6765"/>
                  <a:gd name="T63" fmla="*/ 5366 h 6773"/>
                  <a:gd name="T64" fmla="*/ 2623 w 6765"/>
                  <a:gd name="T65" fmla="*/ 6257 h 6773"/>
                  <a:gd name="T66" fmla="*/ 1552 w 6765"/>
                  <a:gd name="T67" fmla="*/ 5726 h 6773"/>
                  <a:gd name="T68" fmla="*/ 2623 w 6765"/>
                  <a:gd name="T69" fmla="*/ 6257 h 6773"/>
                  <a:gd name="T70" fmla="*/ 4672 w 6765"/>
                  <a:gd name="T71" fmla="*/ 5494 h 6773"/>
                  <a:gd name="T72" fmla="*/ 4004 w 6765"/>
                  <a:gd name="T73" fmla="*/ 6291 h 6773"/>
                  <a:gd name="T74" fmla="*/ 6344 w 6765"/>
                  <a:gd name="T75" fmla="*/ 3181 h 6773"/>
                  <a:gd name="T76" fmla="*/ 5384 w 6765"/>
                  <a:gd name="T77" fmla="*/ 3181 h 6773"/>
                  <a:gd name="T78" fmla="*/ 5538 w 6765"/>
                  <a:gd name="T79" fmla="*/ 1338 h 6773"/>
                  <a:gd name="T80" fmla="*/ 1260 w 6765"/>
                  <a:gd name="T81" fmla="*/ 1312 h 6773"/>
                  <a:gd name="T82" fmla="*/ 1878 w 6765"/>
                  <a:gd name="T83" fmla="*/ 1629 h 6773"/>
                  <a:gd name="T84" fmla="*/ 420 w 6765"/>
                  <a:gd name="T85" fmla="*/ 3181 h 6773"/>
                  <a:gd name="T86" fmla="*/ 420 w 6765"/>
                  <a:gd name="T87" fmla="*/ 3592 h 6773"/>
                  <a:gd name="T88" fmla="*/ 1380 w 6765"/>
                  <a:gd name="T89" fmla="*/ 3592 h 6773"/>
                  <a:gd name="T90" fmla="*/ 1235 w 6765"/>
                  <a:gd name="T91" fmla="*/ 5434 h 6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765" h="6773">
                    <a:moveTo>
                      <a:pt x="6764" y="3387"/>
                    </a:moveTo>
                    <a:lnTo>
                      <a:pt x="6764" y="3387"/>
                    </a:lnTo>
                    <a:cubicBezTo>
                      <a:pt x="6764" y="2486"/>
                      <a:pt x="6413" y="1638"/>
                      <a:pt x="5778" y="995"/>
                    </a:cubicBezTo>
                    <a:cubicBezTo>
                      <a:pt x="5178" y="403"/>
                      <a:pt x="4398" y="52"/>
                      <a:pt x="3566" y="9"/>
                    </a:cubicBezTo>
                    <a:cubicBezTo>
                      <a:pt x="3541" y="0"/>
                      <a:pt x="3515" y="0"/>
                      <a:pt x="3489" y="9"/>
                    </a:cubicBezTo>
                    <a:cubicBezTo>
                      <a:pt x="3455" y="9"/>
                      <a:pt x="3429" y="9"/>
                      <a:pt x="3395" y="9"/>
                    </a:cubicBezTo>
                    <a:cubicBezTo>
                      <a:pt x="3386" y="0"/>
                      <a:pt x="3378" y="0"/>
                      <a:pt x="3369" y="9"/>
                    </a:cubicBezTo>
                    <a:cubicBezTo>
                      <a:pt x="2538" y="9"/>
                      <a:pt x="1749" y="309"/>
                      <a:pt x="1132" y="866"/>
                    </a:cubicBezTo>
                    <a:cubicBezTo>
                      <a:pt x="1106" y="875"/>
                      <a:pt x="1089" y="901"/>
                      <a:pt x="1063" y="926"/>
                    </a:cubicBezTo>
                    <a:lnTo>
                      <a:pt x="1063" y="926"/>
                    </a:lnTo>
                    <a:cubicBezTo>
                      <a:pt x="1037" y="943"/>
                      <a:pt x="1020" y="969"/>
                      <a:pt x="994" y="995"/>
                    </a:cubicBezTo>
                    <a:cubicBezTo>
                      <a:pt x="351" y="1638"/>
                      <a:pt x="0" y="2486"/>
                      <a:pt x="0" y="3387"/>
                    </a:cubicBezTo>
                    <a:cubicBezTo>
                      <a:pt x="0" y="4286"/>
                      <a:pt x="351" y="5143"/>
                      <a:pt x="994" y="5777"/>
                    </a:cubicBezTo>
                    <a:cubicBezTo>
                      <a:pt x="1586" y="6377"/>
                      <a:pt x="2366" y="6720"/>
                      <a:pt x="3206" y="6763"/>
                    </a:cubicBezTo>
                    <a:cubicBezTo>
                      <a:pt x="3224" y="6763"/>
                      <a:pt x="3232" y="6772"/>
                      <a:pt x="3249" y="6772"/>
                    </a:cubicBezTo>
                    <a:cubicBezTo>
                      <a:pt x="3258" y="6772"/>
                      <a:pt x="3266" y="6772"/>
                      <a:pt x="3275" y="6763"/>
                    </a:cubicBezTo>
                    <a:cubicBezTo>
                      <a:pt x="3309" y="6772"/>
                      <a:pt x="3352" y="6772"/>
                      <a:pt x="3386" y="6772"/>
                    </a:cubicBezTo>
                    <a:cubicBezTo>
                      <a:pt x="4218" y="6772"/>
                      <a:pt x="5007" y="6472"/>
                      <a:pt x="5633" y="5914"/>
                    </a:cubicBezTo>
                    <a:cubicBezTo>
                      <a:pt x="5658" y="5906"/>
                      <a:pt x="5684" y="5880"/>
                      <a:pt x="5710" y="5854"/>
                    </a:cubicBezTo>
                    <a:cubicBezTo>
                      <a:pt x="5710" y="5846"/>
                      <a:pt x="5710" y="5846"/>
                      <a:pt x="5710" y="5837"/>
                    </a:cubicBezTo>
                    <a:cubicBezTo>
                      <a:pt x="5735" y="5820"/>
                      <a:pt x="5753" y="5794"/>
                      <a:pt x="5778" y="5777"/>
                    </a:cubicBezTo>
                    <a:cubicBezTo>
                      <a:pt x="6413" y="5143"/>
                      <a:pt x="6764" y="4286"/>
                      <a:pt x="6764" y="3387"/>
                    </a:cubicBezTo>
                    <a:close/>
                    <a:moveTo>
                      <a:pt x="5504" y="5460"/>
                    </a:moveTo>
                    <a:lnTo>
                      <a:pt x="5504" y="5460"/>
                    </a:lnTo>
                    <a:cubicBezTo>
                      <a:pt x="5315" y="5340"/>
                      <a:pt x="5110" y="5228"/>
                      <a:pt x="4895" y="5143"/>
                    </a:cubicBezTo>
                    <a:cubicBezTo>
                      <a:pt x="5178" y="4646"/>
                      <a:pt x="5341" y="4123"/>
                      <a:pt x="5375" y="3592"/>
                    </a:cubicBezTo>
                    <a:cubicBezTo>
                      <a:pt x="6344" y="3592"/>
                      <a:pt x="6344" y="3592"/>
                      <a:pt x="6344" y="3592"/>
                    </a:cubicBezTo>
                    <a:cubicBezTo>
                      <a:pt x="6293" y="4320"/>
                      <a:pt x="5984" y="4971"/>
                      <a:pt x="5504" y="5460"/>
                    </a:cubicBezTo>
                    <a:close/>
                    <a:moveTo>
                      <a:pt x="3446" y="420"/>
                    </a:moveTo>
                    <a:lnTo>
                      <a:pt x="3446" y="420"/>
                    </a:lnTo>
                    <a:cubicBezTo>
                      <a:pt x="3807" y="738"/>
                      <a:pt x="4107" y="1072"/>
                      <a:pt x="4347" y="1415"/>
                    </a:cubicBezTo>
                    <a:cubicBezTo>
                      <a:pt x="4029" y="1492"/>
                      <a:pt x="3704" y="1535"/>
                      <a:pt x="3369" y="1526"/>
                    </a:cubicBezTo>
                    <a:cubicBezTo>
                      <a:pt x="3078" y="1526"/>
                      <a:pt x="2786" y="1483"/>
                      <a:pt x="2503" y="1415"/>
                    </a:cubicBezTo>
                    <a:cubicBezTo>
                      <a:pt x="2760" y="1063"/>
                      <a:pt x="3069" y="738"/>
                      <a:pt x="3446" y="420"/>
                    </a:cubicBezTo>
                    <a:close/>
                    <a:moveTo>
                      <a:pt x="2092" y="1278"/>
                    </a:moveTo>
                    <a:lnTo>
                      <a:pt x="2092" y="1278"/>
                    </a:lnTo>
                    <a:cubicBezTo>
                      <a:pt x="1920" y="1209"/>
                      <a:pt x="1749" y="1124"/>
                      <a:pt x="1586" y="1021"/>
                    </a:cubicBezTo>
                    <a:cubicBezTo>
                      <a:pt x="1929" y="763"/>
                      <a:pt x="2332" y="575"/>
                      <a:pt x="2769" y="481"/>
                    </a:cubicBezTo>
                    <a:cubicBezTo>
                      <a:pt x="2503" y="738"/>
                      <a:pt x="2280" y="1003"/>
                      <a:pt x="2092" y="1278"/>
                    </a:cubicBezTo>
                    <a:close/>
                    <a:moveTo>
                      <a:pt x="4149" y="515"/>
                    </a:moveTo>
                    <a:lnTo>
                      <a:pt x="4149" y="515"/>
                    </a:lnTo>
                    <a:cubicBezTo>
                      <a:pt x="4544" y="618"/>
                      <a:pt x="4904" y="806"/>
                      <a:pt x="5213" y="1055"/>
                    </a:cubicBezTo>
                    <a:cubicBezTo>
                      <a:pt x="5067" y="1141"/>
                      <a:pt x="4912" y="1218"/>
                      <a:pt x="4749" y="1278"/>
                    </a:cubicBezTo>
                    <a:cubicBezTo>
                      <a:pt x="4578" y="1021"/>
                      <a:pt x="4381" y="763"/>
                      <a:pt x="4149" y="515"/>
                    </a:cubicBezTo>
                    <a:close/>
                    <a:moveTo>
                      <a:pt x="3361" y="1946"/>
                    </a:moveTo>
                    <a:lnTo>
                      <a:pt x="3361" y="1946"/>
                    </a:lnTo>
                    <a:cubicBezTo>
                      <a:pt x="3386" y="1946"/>
                      <a:pt x="3403" y="1946"/>
                      <a:pt x="3429" y="1946"/>
                    </a:cubicBezTo>
                    <a:cubicBezTo>
                      <a:pt x="3815" y="1946"/>
                      <a:pt x="4201" y="1886"/>
                      <a:pt x="4569" y="1775"/>
                    </a:cubicBezTo>
                    <a:cubicBezTo>
                      <a:pt x="4810" y="2229"/>
                      <a:pt x="4947" y="2701"/>
                      <a:pt x="4972" y="3181"/>
                    </a:cubicBezTo>
                    <a:cubicBezTo>
                      <a:pt x="1809" y="3181"/>
                      <a:pt x="1809" y="3181"/>
                      <a:pt x="1809" y="3181"/>
                    </a:cubicBezTo>
                    <a:cubicBezTo>
                      <a:pt x="1852" y="2701"/>
                      <a:pt x="2006" y="2229"/>
                      <a:pt x="2272" y="1775"/>
                    </a:cubicBezTo>
                    <a:cubicBezTo>
                      <a:pt x="2623" y="1878"/>
                      <a:pt x="2983" y="1938"/>
                      <a:pt x="3361" y="1946"/>
                    </a:cubicBezTo>
                    <a:close/>
                    <a:moveTo>
                      <a:pt x="4964" y="3592"/>
                    </a:moveTo>
                    <a:lnTo>
                      <a:pt x="4964" y="3592"/>
                    </a:lnTo>
                    <a:cubicBezTo>
                      <a:pt x="4921" y="4071"/>
                      <a:pt x="4767" y="4543"/>
                      <a:pt x="4501" y="4997"/>
                    </a:cubicBezTo>
                    <a:cubicBezTo>
                      <a:pt x="4149" y="4894"/>
                      <a:pt x="3781" y="4834"/>
                      <a:pt x="3412" y="4834"/>
                    </a:cubicBezTo>
                    <a:cubicBezTo>
                      <a:pt x="3000" y="4826"/>
                      <a:pt x="2589" y="4877"/>
                      <a:pt x="2203" y="4997"/>
                    </a:cubicBezTo>
                    <a:cubicBezTo>
                      <a:pt x="1955" y="4543"/>
                      <a:pt x="1818" y="4071"/>
                      <a:pt x="1800" y="3592"/>
                    </a:cubicBezTo>
                    <a:lnTo>
                      <a:pt x="4964" y="3592"/>
                    </a:lnTo>
                    <a:close/>
                    <a:moveTo>
                      <a:pt x="3403" y="5246"/>
                    </a:moveTo>
                    <a:lnTo>
                      <a:pt x="3403" y="5246"/>
                    </a:lnTo>
                    <a:cubicBezTo>
                      <a:pt x="3695" y="5246"/>
                      <a:pt x="3986" y="5289"/>
                      <a:pt x="4261" y="5357"/>
                    </a:cubicBezTo>
                    <a:cubicBezTo>
                      <a:pt x="4012" y="5709"/>
                      <a:pt x="3695" y="6034"/>
                      <a:pt x="3318" y="6352"/>
                    </a:cubicBezTo>
                    <a:cubicBezTo>
                      <a:pt x="2958" y="6034"/>
                      <a:pt x="2658" y="5709"/>
                      <a:pt x="2426" y="5366"/>
                    </a:cubicBezTo>
                    <a:cubicBezTo>
                      <a:pt x="2743" y="5280"/>
                      <a:pt x="3069" y="5237"/>
                      <a:pt x="3403" y="5246"/>
                    </a:cubicBezTo>
                    <a:close/>
                    <a:moveTo>
                      <a:pt x="2623" y="6257"/>
                    </a:moveTo>
                    <a:lnTo>
                      <a:pt x="2623" y="6257"/>
                    </a:lnTo>
                    <a:cubicBezTo>
                      <a:pt x="2229" y="6154"/>
                      <a:pt x="1869" y="5966"/>
                      <a:pt x="1552" y="5726"/>
                    </a:cubicBezTo>
                    <a:cubicBezTo>
                      <a:pt x="1706" y="5640"/>
                      <a:pt x="1860" y="5563"/>
                      <a:pt x="2023" y="5494"/>
                    </a:cubicBezTo>
                    <a:cubicBezTo>
                      <a:pt x="2186" y="5760"/>
                      <a:pt x="2392" y="6009"/>
                      <a:pt x="2623" y="6257"/>
                    </a:cubicBezTo>
                    <a:close/>
                    <a:moveTo>
                      <a:pt x="4672" y="5494"/>
                    </a:moveTo>
                    <a:lnTo>
                      <a:pt x="4672" y="5494"/>
                    </a:lnTo>
                    <a:cubicBezTo>
                      <a:pt x="4852" y="5563"/>
                      <a:pt x="5024" y="5649"/>
                      <a:pt x="5187" y="5752"/>
                    </a:cubicBezTo>
                    <a:cubicBezTo>
                      <a:pt x="4844" y="6009"/>
                      <a:pt x="4441" y="6197"/>
                      <a:pt x="4004" y="6291"/>
                    </a:cubicBezTo>
                    <a:cubicBezTo>
                      <a:pt x="4261" y="6034"/>
                      <a:pt x="4484" y="5769"/>
                      <a:pt x="4672" y="5494"/>
                    </a:cubicBezTo>
                    <a:close/>
                    <a:moveTo>
                      <a:pt x="6344" y="3181"/>
                    </a:moveTo>
                    <a:lnTo>
                      <a:pt x="6344" y="3181"/>
                    </a:lnTo>
                    <a:cubicBezTo>
                      <a:pt x="5384" y="3181"/>
                      <a:pt x="5384" y="3181"/>
                      <a:pt x="5384" y="3181"/>
                    </a:cubicBezTo>
                    <a:cubicBezTo>
                      <a:pt x="5367" y="2649"/>
                      <a:pt x="5221" y="2135"/>
                      <a:pt x="4964" y="1638"/>
                    </a:cubicBezTo>
                    <a:cubicBezTo>
                      <a:pt x="5161" y="1552"/>
                      <a:pt x="5350" y="1458"/>
                      <a:pt x="5538" y="1338"/>
                    </a:cubicBezTo>
                    <a:cubicBezTo>
                      <a:pt x="6001" y="1826"/>
                      <a:pt x="6301" y="2469"/>
                      <a:pt x="6344" y="3181"/>
                    </a:cubicBezTo>
                    <a:close/>
                    <a:moveTo>
                      <a:pt x="1260" y="1312"/>
                    </a:moveTo>
                    <a:lnTo>
                      <a:pt x="1260" y="1312"/>
                    </a:lnTo>
                    <a:cubicBezTo>
                      <a:pt x="1457" y="1432"/>
                      <a:pt x="1663" y="1544"/>
                      <a:pt x="1878" y="1629"/>
                    </a:cubicBezTo>
                    <a:cubicBezTo>
                      <a:pt x="1594" y="2126"/>
                      <a:pt x="1432" y="2649"/>
                      <a:pt x="1389" y="3181"/>
                    </a:cubicBezTo>
                    <a:cubicBezTo>
                      <a:pt x="420" y="3181"/>
                      <a:pt x="420" y="3181"/>
                      <a:pt x="420" y="3181"/>
                    </a:cubicBezTo>
                    <a:cubicBezTo>
                      <a:pt x="472" y="2452"/>
                      <a:pt x="780" y="1801"/>
                      <a:pt x="1260" y="1312"/>
                    </a:cubicBezTo>
                    <a:close/>
                    <a:moveTo>
                      <a:pt x="420" y="3592"/>
                    </a:moveTo>
                    <a:lnTo>
                      <a:pt x="420" y="3592"/>
                    </a:lnTo>
                    <a:cubicBezTo>
                      <a:pt x="1380" y="3592"/>
                      <a:pt x="1380" y="3592"/>
                      <a:pt x="1380" y="3592"/>
                    </a:cubicBezTo>
                    <a:cubicBezTo>
                      <a:pt x="1406" y="4123"/>
                      <a:pt x="1552" y="4637"/>
                      <a:pt x="1809" y="5134"/>
                    </a:cubicBezTo>
                    <a:cubicBezTo>
                      <a:pt x="1612" y="5220"/>
                      <a:pt x="1423" y="5323"/>
                      <a:pt x="1235" y="5434"/>
                    </a:cubicBezTo>
                    <a:cubicBezTo>
                      <a:pt x="771" y="4946"/>
                      <a:pt x="472" y="4303"/>
                      <a:pt x="420" y="3592"/>
                    </a:cubicBezTo>
                    <a:close/>
                  </a:path>
                </a:pathLst>
              </a:custGeom>
              <a:solidFill>
                <a:srgbClr val="485F8B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16" name="Freeform 273">
                <a:extLst>
                  <a:ext uri="{FF2B5EF4-FFF2-40B4-BE49-F238E27FC236}">
                    <a16:creationId xmlns:a16="http://schemas.microsoft.com/office/drawing/2014/main" id="{832EEB18-51D6-4C9A-AFFD-589C5C7688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54056" y="10660036"/>
                <a:ext cx="402865" cy="1253918"/>
              </a:xfrm>
              <a:custGeom>
                <a:avLst/>
                <a:gdLst>
                  <a:gd name="T0" fmla="*/ 171 w 352"/>
                  <a:gd name="T1" fmla="*/ 1098 h 1099"/>
                  <a:gd name="T2" fmla="*/ 171 w 352"/>
                  <a:gd name="T3" fmla="*/ 1098 h 1099"/>
                  <a:gd name="T4" fmla="*/ 171 w 352"/>
                  <a:gd name="T5" fmla="*/ 1098 h 1099"/>
                  <a:gd name="T6" fmla="*/ 0 w 352"/>
                  <a:gd name="T7" fmla="*/ 926 h 1099"/>
                  <a:gd name="T8" fmla="*/ 0 w 352"/>
                  <a:gd name="T9" fmla="*/ 172 h 1099"/>
                  <a:gd name="T10" fmla="*/ 171 w 352"/>
                  <a:gd name="T11" fmla="*/ 0 h 1099"/>
                  <a:gd name="T12" fmla="*/ 171 w 352"/>
                  <a:gd name="T13" fmla="*/ 0 h 1099"/>
                  <a:gd name="T14" fmla="*/ 351 w 352"/>
                  <a:gd name="T15" fmla="*/ 172 h 1099"/>
                  <a:gd name="T16" fmla="*/ 351 w 352"/>
                  <a:gd name="T17" fmla="*/ 926 h 1099"/>
                  <a:gd name="T18" fmla="*/ 171 w 352"/>
                  <a:gd name="T19" fmla="*/ 1098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1099">
                    <a:moveTo>
                      <a:pt x="171" y="1098"/>
                    </a:moveTo>
                    <a:lnTo>
                      <a:pt x="171" y="1098"/>
                    </a:lnTo>
                    <a:lnTo>
                      <a:pt x="171" y="1098"/>
                    </a:lnTo>
                    <a:cubicBezTo>
                      <a:pt x="77" y="1098"/>
                      <a:pt x="0" y="1020"/>
                      <a:pt x="0" y="926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78"/>
                      <a:pt x="77" y="0"/>
                      <a:pt x="171" y="0"/>
                    </a:cubicBezTo>
                    <a:lnTo>
                      <a:pt x="171" y="0"/>
                    </a:lnTo>
                    <a:cubicBezTo>
                      <a:pt x="274" y="0"/>
                      <a:pt x="351" y="78"/>
                      <a:pt x="351" y="172"/>
                    </a:cubicBezTo>
                    <a:cubicBezTo>
                      <a:pt x="351" y="926"/>
                      <a:pt x="351" y="926"/>
                      <a:pt x="351" y="926"/>
                    </a:cubicBezTo>
                    <a:cubicBezTo>
                      <a:pt x="351" y="1020"/>
                      <a:pt x="274" y="1098"/>
                      <a:pt x="171" y="1098"/>
                    </a:cubicBezTo>
                  </a:path>
                </a:pathLst>
              </a:custGeom>
              <a:solidFill>
                <a:srgbClr val="485F8B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17" name="Freeform 274">
                <a:extLst>
                  <a:ext uri="{FF2B5EF4-FFF2-40B4-BE49-F238E27FC236}">
                    <a16:creationId xmlns:a16="http://schemas.microsoft.com/office/drawing/2014/main" id="{73F95FA7-2DE3-47BA-8BAC-343961601C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78541" y="1802046"/>
                <a:ext cx="1948857" cy="9351499"/>
              </a:xfrm>
              <a:custGeom>
                <a:avLst/>
                <a:gdLst>
                  <a:gd name="T0" fmla="*/ 1440 w 1707"/>
                  <a:gd name="T1" fmla="*/ 6729 h 8187"/>
                  <a:gd name="T2" fmla="*/ 1440 w 1707"/>
                  <a:gd name="T3" fmla="*/ 6729 h 8187"/>
                  <a:gd name="T4" fmla="*/ 1440 w 1707"/>
                  <a:gd name="T5" fmla="*/ 592 h 8187"/>
                  <a:gd name="T6" fmla="*/ 849 w 1707"/>
                  <a:gd name="T7" fmla="*/ 0 h 8187"/>
                  <a:gd name="T8" fmla="*/ 849 w 1707"/>
                  <a:gd name="T9" fmla="*/ 0 h 8187"/>
                  <a:gd name="T10" fmla="*/ 257 w 1707"/>
                  <a:gd name="T11" fmla="*/ 592 h 8187"/>
                  <a:gd name="T12" fmla="*/ 257 w 1707"/>
                  <a:gd name="T13" fmla="*/ 6729 h 8187"/>
                  <a:gd name="T14" fmla="*/ 0 w 1707"/>
                  <a:gd name="T15" fmla="*/ 7337 h 8187"/>
                  <a:gd name="T16" fmla="*/ 849 w 1707"/>
                  <a:gd name="T17" fmla="*/ 8186 h 8187"/>
                  <a:gd name="T18" fmla="*/ 1706 w 1707"/>
                  <a:gd name="T19" fmla="*/ 7337 h 8187"/>
                  <a:gd name="T20" fmla="*/ 1440 w 1707"/>
                  <a:gd name="T21" fmla="*/ 6729 h 8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7" h="8187">
                    <a:moveTo>
                      <a:pt x="1440" y="6729"/>
                    </a:moveTo>
                    <a:lnTo>
                      <a:pt x="1440" y="6729"/>
                    </a:lnTo>
                    <a:cubicBezTo>
                      <a:pt x="1440" y="592"/>
                      <a:pt x="1440" y="592"/>
                      <a:pt x="1440" y="592"/>
                    </a:cubicBezTo>
                    <a:cubicBezTo>
                      <a:pt x="1440" y="258"/>
                      <a:pt x="1183" y="0"/>
                      <a:pt x="849" y="0"/>
                    </a:cubicBezTo>
                    <a:lnTo>
                      <a:pt x="849" y="0"/>
                    </a:lnTo>
                    <a:cubicBezTo>
                      <a:pt x="523" y="0"/>
                      <a:pt x="257" y="258"/>
                      <a:pt x="257" y="592"/>
                    </a:cubicBezTo>
                    <a:cubicBezTo>
                      <a:pt x="257" y="6729"/>
                      <a:pt x="257" y="6729"/>
                      <a:pt x="257" y="6729"/>
                    </a:cubicBezTo>
                    <a:cubicBezTo>
                      <a:pt x="103" y="6883"/>
                      <a:pt x="0" y="7097"/>
                      <a:pt x="0" y="7337"/>
                    </a:cubicBezTo>
                    <a:cubicBezTo>
                      <a:pt x="0" y="7809"/>
                      <a:pt x="386" y="8186"/>
                      <a:pt x="849" y="8186"/>
                    </a:cubicBezTo>
                    <a:cubicBezTo>
                      <a:pt x="1321" y="8186"/>
                      <a:pt x="1706" y="7809"/>
                      <a:pt x="1706" y="7337"/>
                    </a:cubicBezTo>
                    <a:cubicBezTo>
                      <a:pt x="1706" y="7097"/>
                      <a:pt x="1603" y="6883"/>
                      <a:pt x="1440" y="6729"/>
                    </a:cubicBezTo>
                  </a:path>
                </a:pathLst>
              </a:custGeom>
              <a:solidFill>
                <a:srgbClr val="485F8B"/>
              </a:solidFill>
              <a:ln w="9525" cap="flat">
                <a:solidFill>
                  <a:srgbClr val="FFFFFF"/>
                </a:solidFill>
                <a:bevel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18" name="Freeform 275">
                <a:extLst>
                  <a:ext uri="{FF2B5EF4-FFF2-40B4-BE49-F238E27FC236}">
                    <a16:creationId xmlns:a16="http://schemas.microsoft.com/office/drawing/2014/main" id="{BEE6BCEA-900B-4500-BB24-1032C3CA67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2982" y="2154553"/>
                <a:ext cx="694942" cy="835945"/>
              </a:xfrm>
              <a:custGeom>
                <a:avLst/>
                <a:gdLst>
                  <a:gd name="T0" fmla="*/ 0 w 610"/>
                  <a:gd name="T1" fmla="*/ 308 h 730"/>
                  <a:gd name="T2" fmla="*/ 0 w 610"/>
                  <a:gd name="T3" fmla="*/ 308 h 730"/>
                  <a:gd name="T4" fmla="*/ 0 w 610"/>
                  <a:gd name="T5" fmla="*/ 729 h 730"/>
                  <a:gd name="T6" fmla="*/ 609 w 610"/>
                  <a:gd name="T7" fmla="*/ 729 h 730"/>
                  <a:gd name="T8" fmla="*/ 609 w 610"/>
                  <a:gd name="T9" fmla="*/ 308 h 730"/>
                  <a:gd name="T10" fmla="*/ 300 w 610"/>
                  <a:gd name="T11" fmla="*/ 0 h 730"/>
                  <a:gd name="T12" fmla="*/ 0 w 610"/>
                  <a:gd name="T13" fmla="*/ 308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0" h="730">
                    <a:moveTo>
                      <a:pt x="0" y="308"/>
                    </a:moveTo>
                    <a:lnTo>
                      <a:pt x="0" y="308"/>
                    </a:lnTo>
                    <a:cubicBezTo>
                      <a:pt x="0" y="729"/>
                      <a:pt x="0" y="729"/>
                      <a:pt x="0" y="729"/>
                    </a:cubicBezTo>
                    <a:cubicBezTo>
                      <a:pt x="609" y="729"/>
                      <a:pt x="609" y="729"/>
                      <a:pt x="609" y="729"/>
                    </a:cubicBezTo>
                    <a:cubicBezTo>
                      <a:pt x="609" y="308"/>
                      <a:pt x="609" y="308"/>
                      <a:pt x="609" y="308"/>
                    </a:cubicBezTo>
                    <a:cubicBezTo>
                      <a:pt x="609" y="137"/>
                      <a:pt x="471" y="0"/>
                      <a:pt x="300" y="0"/>
                    </a:cubicBezTo>
                    <a:cubicBezTo>
                      <a:pt x="137" y="0"/>
                      <a:pt x="0" y="137"/>
                      <a:pt x="0" y="308"/>
                    </a:cubicBezTo>
                  </a:path>
                </a:pathLst>
              </a:custGeom>
              <a:solidFill>
                <a:srgbClr val="BDE57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19" name="Freeform 276">
                <a:extLst>
                  <a:ext uri="{FF2B5EF4-FFF2-40B4-BE49-F238E27FC236}">
                    <a16:creationId xmlns:a16="http://schemas.microsoft.com/office/drawing/2014/main" id="{89AB5708-7399-466E-9636-9CA9E83DD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2982" y="2985460"/>
                <a:ext cx="694942" cy="830910"/>
              </a:xfrm>
              <a:custGeom>
                <a:avLst/>
                <a:gdLst>
                  <a:gd name="T0" fmla="*/ 0 w 610"/>
                  <a:gd name="T1" fmla="*/ 728 h 729"/>
                  <a:gd name="T2" fmla="*/ 609 w 610"/>
                  <a:gd name="T3" fmla="*/ 728 h 729"/>
                  <a:gd name="T4" fmla="*/ 609 w 610"/>
                  <a:gd name="T5" fmla="*/ 0 h 729"/>
                  <a:gd name="T6" fmla="*/ 0 w 610"/>
                  <a:gd name="T7" fmla="*/ 0 h 729"/>
                  <a:gd name="T8" fmla="*/ 0 w 610"/>
                  <a:gd name="T9" fmla="*/ 728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729">
                    <a:moveTo>
                      <a:pt x="0" y="728"/>
                    </a:moveTo>
                    <a:lnTo>
                      <a:pt x="609" y="728"/>
                    </a:lnTo>
                    <a:lnTo>
                      <a:pt x="609" y="0"/>
                    </a:lnTo>
                    <a:lnTo>
                      <a:pt x="0" y="0"/>
                    </a:lnTo>
                    <a:lnTo>
                      <a:pt x="0" y="728"/>
                    </a:lnTo>
                  </a:path>
                </a:pathLst>
              </a:custGeom>
              <a:solidFill>
                <a:srgbClr val="BDE57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0" name="Freeform 277">
                <a:extLst>
                  <a:ext uri="{FF2B5EF4-FFF2-40B4-BE49-F238E27FC236}">
                    <a16:creationId xmlns:a16="http://schemas.microsoft.com/office/drawing/2014/main" id="{EBB56FA5-CFF0-40C9-8987-208BF11AE6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2982" y="3816370"/>
                <a:ext cx="694942" cy="835945"/>
              </a:xfrm>
              <a:custGeom>
                <a:avLst/>
                <a:gdLst>
                  <a:gd name="T0" fmla="*/ 0 w 610"/>
                  <a:gd name="T1" fmla="*/ 729 h 730"/>
                  <a:gd name="T2" fmla="*/ 609 w 610"/>
                  <a:gd name="T3" fmla="*/ 729 h 730"/>
                  <a:gd name="T4" fmla="*/ 609 w 610"/>
                  <a:gd name="T5" fmla="*/ 0 h 730"/>
                  <a:gd name="T6" fmla="*/ 0 w 610"/>
                  <a:gd name="T7" fmla="*/ 0 h 730"/>
                  <a:gd name="T8" fmla="*/ 0 w 610"/>
                  <a:gd name="T9" fmla="*/ 729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730">
                    <a:moveTo>
                      <a:pt x="0" y="729"/>
                    </a:moveTo>
                    <a:lnTo>
                      <a:pt x="609" y="729"/>
                    </a:lnTo>
                    <a:lnTo>
                      <a:pt x="609" y="0"/>
                    </a:lnTo>
                    <a:lnTo>
                      <a:pt x="0" y="0"/>
                    </a:lnTo>
                    <a:lnTo>
                      <a:pt x="0" y="729"/>
                    </a:lnTo>
                  </a:path>
                </a:pathLst>
              </a:custGeom>
              <a:solidFill>
                <a:srgbClr val="BDE57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1" name="Freeform 278">
                <a:extLst>
                  <a:ext uri="{FF2B5EF4-FFF2-40B4-BE49-F238E27FC236}">
                    <a16:creationId xmlns:a16="http://schemas.microsoft.com/office/drawing/2014/main" id="{081D8235-A1CC-47C6-853F-EDFC7012E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2982" y="4652315"/>
                <a:ext cx="694942" cy="830907"/>
              </a:xfrm>
              <a:custGeom>
                <a:avLst/>
                <a:gdLst>
                  <a:gd name="T0" fmla="*/ 0 w 610"/>
                  <a:gd name="T1" fmla="*/ 728 h 729"/>
                  <a:gd name="T2" fmla="*/ 609 w 610"/>
                  <a:gd name="T3" fmla="*/ 728 h 729"/>
                  <a:gd name="T4" fmla="*/ 609 w 610"/>
                  <a:gd name="T5" fmla="*/ 0 h 729"/>
                  <a:gd name="T6" fmla="*/ 0 w 610"/>
                  <a:gd name="T7" fmla="*/ 0 h 729"/>
                  <a:gd name="T8" fmla="*/ 0 w 610"/>
                  <a:gd name="T9" fmla="*/ 728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729">
                    <a:moveTo>
                      <a:pt x="0" y="728"/>
                    </a:moveTo>
                    <a:lnTo>
                      <a:pt x="609" y="728"/>
                    </a:lnTo>
                    <a:lnTo>
                      <a:pt x="609" y="0"/>
                    </a:lnTo>
                    <a:lnTo>
                      <a:pt x="0" y="0"/>
                    </a:lnTo>
                    <a:lnTo>
                      <a:pt x="0" y="728"/>
                    </a:lnTo>
                  </a:path>
                </a:pathLst>
              </a:custGeom>
              <a:solidFill>
                <a:srgbClr val="789EE7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2" name="Freeform 279">
                <a:extLst>
                  <a:ext uri="{FF2B5EF4-FFF2-40B4-BE49-F238E27FC236}">
                    <a16:creationId xmlns:a16="http://schemas.microsoft.com/office/drawing/2014/main" id="{E886A777-37A4-479B-A92D-8D3219E59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2982" y="5483222"/>
                <a:ext cx="694942" cy="825873"/>
              </a:xfrm>
              <a:custGeom>
                <a:avLst/>
                <a:gdLst>
                  <a:gd name="T0" fmla="*/ 0 w 610"/>
                  <a:gd name="T1" fmla="*/ 721 h 722"/>
                  <a:gd name="T2" fmla="*/ 609 w 610"/>
                  <a:gd name="T3" fmla="*/ 721 h 722"/>
                  <a:gd name="T4" fmla="*/ 609 w 610"/>
                  <a:gd name="T5" fmla="*/ 0 h 722"/>
                  <a:gd name="T6" fmla="*/ 0 w 610"/>
                  <a:gd name="T7" fmla="*/ 0 h 722"/>
                  <a:gd name="T8" fmla="*/ 0 w 610"/>
                  <a:gd name="T9" fmla="*/ 721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722">
                    <a:moveTo>
                      <a:pt x="0" y="721"/>
                    </a:moveTo>
                    <a:lnTo>
                      <a:pt x="609" y="721"/>
                    </a:lnTo>
                    <a:lnTo>
                      <a:pt x="609" y="0"/>
                    </a:lnTo>
                    <a:lnTo>
                      <a:pt x="0" y="0"/>
                    </a:lnTo>
                    <a:lnTo>
                      <a:pt x="0" y="721"/>
                    </a:lnTo>
                  </a:path>
                </a:pathLst>
              </a:custGeom>
              <a:solidFill>
                <a:srgbClr val="789EE7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3" name="Freeform 280">
                <a:extLst>
                  <a:ext uri="{FF2B5EF4-FFF2-40B4-BE49-F238E27FC236}">
                    <a16:creationId xmlns:a16="http://schemas.microsoft.com/office/drawing/2014/main" id="{288EBB5F-AB95-4705-A5EA-87F20D031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2982" y="6304061"/>
                <a:ext cx="694942" cy="830907"/>
              </a:xfrm>
              <a:custGeom>
                <a:avLst/>
                <a:gdLst>
                  <a:gd name="T0" fmla="*/ 0 w 610"/>
                  <a:gd name="T1" fmla="*/ 727 h 728"/>
                  <a:gd name="T2" fmla="*/ 609 w 610"/>
                  <a:gd name="T3" fmla="*/ 727 h 728"/>
                  <a:gd name="T4" fmla="*/ 609 w 610"/>
                  <a:gd name="T5" fmla="*/ 0 h 728"/>
                  <a:gd name="T6" fmla="*/ 0 w 610"/>
                  <a:gd name="T7" fmla="*/ 0 h 728"/>
                  <a:gd name="T8" fmla="*/ 0 w 610"/>
                  <a:gd name="T9" fmla="*/ 727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728">
                    <a:moveTo>
                      <a:pt x="0" y="727"/>
                    </a:moveTo>
                    <a:lnTo>
                      <a:pt x="609" y="727"/>
                    </a:lnTo>
                    <a:lnTo>
                      <a:pt x="609" y="0"/>
                    </a:lnTo>
                    <a:lnTo>
                      <a:pt x="0" y="0"/>
                    </a:lnTo>
                    <a:lnTo>
                      <a:pt x="0" y="727"/>
                    </a:lnTo>
                  </a:path>
                </a:pathLst>
              </a:custGeom>
              <a:solidFill>
                <a:srgbClr val="789EE7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4" name="Freeform 281">
                <a:extLst>
                  <a:ext uri="{FF2B5EF4-FFF2-40B4-BE49-F238E27FC236}">
                    <a16:creationId xmlns:a16="http://schemas.microsoft.com/office/drawing/2014/main" id="{728EC5EE-2057-4FAF-A5A4-D7B06A97C2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2982" y="7134968"/>
                <a:ext cx="694942" cy="835945"/>
              </a:xfrm>
              <a:custGeom>
                <a:avLst/>
                <a:gdLst>
                  <a:gd name="T0" fmla="*/ 0 w 610"/>
                  <a:gd name="T1" fmla="*/ 729 h 730"/>
                  <a:gd name="T2" fmla="*/ 609 w 610"/>
                  <a:gd name="T3" fmla="*/ 729 h 730"/>
                  <a:gd name="T4" fmla="*/ 609 w 610"/>
                  <a:gd name="T5" fmla="*/ 0 h 730"/>
                  <a:gd name="T6" fmla="*/ 0 w 610"/>
                  <a:gd name="T7" fmla="*/ 0 h 730"/>
                  <a:gd name="T8" fmla="*/ 0 w 610"/>
                  <a:gd name="T9" fmla="*/ 729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730">
                    <a:moveTo>
                      <a:pt x="0" y="729"/>
                    </a:moveTo>
                    <a:lnTo>
                      <a:pt x="609" y="729"/>
                    </a:lnTo>
                    <a:lnTo>
                      <a:pt x="609" y="0"/>
                    </a:lnTo>
                    <a:lnTo>
                      <a:pt x="0" y="0"/>
                    </a:lnTo>
                    <a:lnTo>
                      <a:pt x="0" y="729"/>
                    </a:lnTo>
                  </a:path>
                </a:pathLst>
              </a:custGeom>
              <a:solidFill>
                <a:srgbClr val="789EE7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5" name="Freeform 282">
                <a:extLst>
                  <a:ext uri="{FF2B5EF4-FFF2-40B4-BE49-F238E27FC236}">
                    <a16:creationId xmlns:a16="http://schemas.microsoft.com/office/drawing/2014/main" id="{D5502459-3901-4B95-AB4F-102B673FB2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2982" y="7965878"/>
                <a:ext cx="694942" cy="835945"/>
              </a:xfrm>
              <a:custGeom>
                <a:avLst/>
                <a:gdLst>
                  <a:gd name="T0" fmla="*/ 0 w 610"/>
                  <a:gd name="T1" fmla="*/ 729 h 730"/>
                  <a:gd name="T2" fmla="*/ 609 w 610"/>
                  <a:gd name="T3" fmla="*/ 729 h 730"/>
                  <a:gd name="T4" fmla="*/ 609 w 610"/>
                  <a:gd name="T5" fmla="*/ 0 h 730"/>
                  <a:gd name="T6" fmla="*/ 0 w 610"/>
                  <a:gd name="T7" fmla="*/ 0 h 730"/>
                  <a:gd name="T8" fmla="*/ 0 w 610"/>
                  <a:gd name="T9" fmla="*/ 729 h 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730">
                    <a:moveTo>
                      <a:pt x="0" y="729"/>
                    </a:moveTo>
                    <a:lnTo>
                      <a:pt x="609" y="729"/>
                    </a:lnTo>
                    <a:lnTo>
                      <a:pt x="609" y="0"/>
                    </a:lnTo>
                    <a:lnTo>
                      <a:pt x="0" y="0"/>
                    </a:lnTo>
                    <a:lnTo>
                      <a:pt x="0" y="729"/>
                    </a:lnTo>
                  </a:path>
                </a:pathLst>
              </a:custGeom>
              <a:solidFill>
                <a:srgbClr val="87A05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6" name="Freeform 283">
                <a:extLst>
                  <a:ext uri="{FF2B5EF4-FFF2-40B4-BE49-F238E27FC236}">
                    <a16:creationId xmlns:a16="http://schemas.microsoft.com/office/drawing/2014/main" id="{77666385-FBA9-476E-9997-C807A5AB3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02982" y="8801823"/>
                <a:ext cx="694942" cy="830907"/>
              </a:xfrm>
              <a:custGeom>
                <a:avLst/>
                <a:gdLst>
                  <a:gd name="T0" fmla="*/ 0 w 610"/>
                  <a:gd name="T1" fmla="*/ 728 h 729"/>
                  <a:gd name="T2" fmla="*/ 0 w 610"/>
                  <a:gd name="T3" fmla="*/ 728 h 729"/>
                  <a:gd name="T4" fmla="*/ 0 w 610"/>
                  <a:gd name="T5" fmla="*/ 728 h 729"/>
                  <a:gd name="T6" fmla="*/ 609 w 610"/>
                  <a:gd name="T7" fmla="*/ 728 h 729"/>
                  <a:gd name="T8" fmla="*/ 609 w 610"/>
                  <a:gd name="T9" fmla="*/ 0 h 729"/>
                  <a:gd name="T10" fmla="*/ 0 w 610"/>
                  <a:gd name="T11" fmla="*/ 0 h 729"/>
                  <a:gd name="T12" fmla="*/ 0 w 610"/>
                  <a:gd name="T13" fmla="*/ 728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0" h="729">
                    <a:moveTo>
                      <a:pt x="0" y="728"/>
                    </a:moveTo>
                    <a:lnTo>
                      <a:pt x="0" y="728"/>
                    </a:lnTo>
                    <a:lnTo>
                      <a:pt x="0" y="728"/>
                    </a:lnTo>
                    <a:cubicBezTo>
                      <a:pt x="609" y="728"/>
                      <a:pt x="609" y="728"/>
                      <a:pt x="609" y="728"/>
                    </a:cubicBezTo>
                    <a:cubicBezTo>
                      <a:pt x="609" y="0"/>
                      <a:pt x="609" y="0"/>
                      <a:pt x="60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28"/>
                    </a:lnTo>
                  </a:path>
                </a:pathLst>
              </a:custGeom>
              <a:solidFill>
                <a:srgbClr val="87A05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7" name="Freeform 284">
                <a:extLst>
                  <a:ext uri="{FF2B5EF4-FFF2-40B4-BE49-F238E27FC236}">
                    <a16:creationId xmlns:a16="http://schemas.microsoft.com/office/drawing/2014/main" id="{78E8B11B-B9F7-4005-B6DB-E67AC2F61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80690" y="9632730"/>
                <a:ext cx="1284130" cy="1188451"/>
              </a:xfrm>
              <a:custGeom>
                <a:avLst/>
                <a:gdLst>
                  <a:gd name="T0" fmla="*/ 883 w 1124"/>
                  <a:gd name="T1" fmla="*/ 17 h 1039"/>
                  <a:gd name="T2" fmla="*/ 883 w 1124"/>
                  <a:gd name="T3" fmla="*/ 17 h 1039"/>
                  <a:gd name="T4" fmla="*/ 883 w 1124"/>
                  <a:gd name="T5" fmla="*/ 17 h 1039"/>
                  <a:gd name="T6" fmla="*/ 883 w 1124"/>
                  <a:gd name="T7" fmla="*/ 0 h 1039"/>
                  <a:gd name="T8" fmla="*/ 283 w 1124"/>
                  <a:gd name="T9" fmla="*/ 0 h 1039"/>
                  <a:gd name="T10" fmla="*/ 9 w 1124"/>
                  <a:gd name="T11" fmla="*/ 455 h 1039"/>
                  <a:gd name="T12" fmla="*/ 0 w 1124"/>
                  <a:gd name="T13" fmla="*/ 480 h 1039"/>
                  <a:gd name="T14" fmla="*/ 9 w 1124"/>
                  <a:gd name="T15" fmla="*/ 506 h 1039"/>
                  <a:gd name="T16" fmla="*/ 566 w 1124"/>
                  <a:gd name="T17" fmla="*/ 1038 h 1039"/>
                  <a:gd name="T18" fmla="*/ 1123 w 1124"/>
                  <a:gd name="T19" fmla="*/ 480 h 1039"/>
                  <a:gd name="T20" fmla="*/ 883 w 1124"/>
                  <a:gd name="T21" fmla="*/ 17 h 1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4" h="1039">
                    <a:moveTo>
                      <a:pt x="883" y="17"/>
                    </a:moveTo>
                    <a:lnTo>
                      <a:pt x="883" y="17"/>
                    </a:lnTo>
                    <a:lnTo>
                      <a:pt x="883" y="17"/>
                    </a:lnTo>
                    <a:cubicBezTo>
                      <a:pt x="883" y="0"/>
                      <a:pt x="883" y="0"/>
                      <a:pt x="883" y="0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120" y="95"/>
                      <a:pt x="17" y="257"/>
                      <a:pt x="9" y="455"/>
                    </a:cubicBezTo>
                    <a:cubicBezTo>
                      <a:pt x="0" y="463"/>
                      <a:pt x="0" y="472"/>
                      <a:pt x="0" y="480"/>
                    </a:cubicBezTo>
                    <a:cubicBezTo>
                      <a:pt x="0" y="489"/>
                      <a:pt x="0" y="497"/>
                      <a:pt x="9" y="506"/>
                    </a:cubicBezTo>
                    <a:cubicBezTo>
                      <a:pt x="17" y="806"/>
                      <a:pt x="266" y="1038"/>
                      <a:pt x="566" y="1038"/>
                    </a:cubicBezTo>
                    <a:cubicBezTo>
                      <a:pt x="875" y="1038"/>
                      <a:pt x="1123" y="789"/>
                      <a:pt x="1123" y="480"/>
                    </a:cubicBezTo>
                    <a:cubicBezTo>
                      <a:pt x="1123" y="292"/>
                      <a:pt x="1029" y="120"/>
                      <a:pt x="883" y="17"/>
                    </a:cubicBezTo>
                  </a:path>
                </a:pathLst>
              </a:custGeom>
              <a:solidFill>
                <a:srgbClr val="87A059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</p:grpSp>
        <p:sp>
          <p:nvSpPr>
            <p:cNvPr id="9" name="Freeform 285">
              <a:extLst>
                <a:ext uri="{FF2B5EF4-FFF2-40B4-BE49-F238E27FC236}">
                  <a16:creationId xmlns:a16="http://schemas.microsoft.com/office/drawing/2014/main" id="{BA8DBB2D-02E6-45F2-B924-CCE9B9E9D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9800" y="2552955"/>
              <a:ext cx="484781" cy="466135"/>
            </a:xfrm>
            <a:custGeom>
              <a:avLst/>
              <a:gdLst>
                <a:gd name="T0" fmla="*/ 188 w 918"/>
                <a:gd name="T1" fmla="*/ 882 h 883"/>
                <a:gd name="T2" fmla="*/ 188 w 918"/>
                <a:gd name="T3" fmla="*/ 882 h 883"/>
                <a:gd name="T4" fmla="*/ 171 w 918"/>
                <a:gd name="T5" fmla="*/ 874 h 883"/>
                <a:gd name="T6" fmla="*/ 163 w 918"/>
                <a:gd name="T7" fmla="*/ 840 h 883"/>
                <a:gd name="T8" fmla="*/ 214 w 918"/>
                <a:gd name="T9" fmla="*/ 565 h 883"/>
                <a:gd name="T10" fmla="*/ 9 w 918"/>
                <a:gd name="T11" fmla="*/ 368 h 883"/>
                <a:gd name="T12" fmla="*/ 0 w 918"/>
                <a:gd name="T13" fmla="*/ 334 h 883"/>
                <a:gd name="T14" fmla="*/ 26 w 918"/>
                <a:gd name="T15" fmla="*/ 317 h 883"/>
                <a:gd name="T16" fmla="*/ 300 w 918"/>
                <a:gd name="T17" fmla="*/ 274 h 883"/>
                <a:gd name="T18" fmla="*/ 429 w 918"/>
                <a:gd name="T19" fmla="*/ 17 h 883"/>
                <a:gd name="T20" fmla="*/ 454 w 918"/>
                <a:gd name="T21" fmla="*/ 0 h 883"/>
                <a:gd name="T22" fmla="*/ 454 w 918"/>
                <a:gd name="T23" fmla="*/ 0 h 883"/>
                <a:gd name="T24" fmla="*/ 480 w 918"/>
                <a:gd name="T25" fmla="*/ 17 h 883"/>
                <a:gd name="T26" fmla="*/ 608 w 918"/>
                <a:gd name="T27" fmla="*/ 274 h 883"/>
                <a:gd name="T28" fmla="*/ 891 w 918"/>
                <a:gd name="T29" fmla="*/ 317 h 883"/>
                <a:gd name="T30" fmla="*/ 917 w 918"/>
                <a:gd name="T31" fmla="*/ 334 h 883"/>
                <a:gd name="T32" fmla="*/ 909 w 918"/>
                <a:gd name="T33" fmla="*/ 368 h 883"/>
                <a:gd name="T34" fmla="*/ 703 w 918"/>
                <a:gd name="T35" fmla="*/ 565 h 883"/>
                <a:gd name="T36" fmla="*/ 754 w 918"/>
                <a:gd name="T37" fmla="*/ 840 h 883"/>
                <a:gd name="T38" fmla="*/ 737 w 918"/>
                <a:gd name="T39" fmla="*/ 874 h 883"/>
                <a:gd name="T40" fmla="*/ 711 w 918"/>
                <a:gd name="T41" fmla="*/ 874 h 883"/>
                <a:gd name="T42" fmla="*/ 454 w 918"/>
                <a:gd name="T43" fmla="*/ 745 h 883"/>
                <a:gd name="T44" fmla="*/ 205 w 918"/>
                <a:gd name="T45" fmla="*/ 874 h 883"/>
                <a:gd name="T46" fmla="*/ 188 w 918"/>
                <a:gd name="T47" fmla="*/ 882 h 883"/>
                <a:gd name="T48" fmla="*/ 94 w 918"/>
                <a:gd name="T49" fmla="*/ 368 h 883"/>
                <a:gd name="T50" fmla="*/ 94 w 918"/>
                <a:gd name="T51" fmla="*/ 368 h 883"/>
                <a:gd name="T52" fmla="*/ 257 w 918"/>
                <a:gd name="T53" fmla="*/ 531 h 883"/>
                <a:gd name="T54" fmla="*/ 274 w 918"/>
                <a:gd name="T55" fmla="*/ 565 h 883"/>
                <a:gd name="T56" fmla="*/ 231 w 918"/>
                <a:gd name="T57" fmla="*/ 797 h 883"/>
                <a:gd name="T58" fmla="*/ 437 w 918"/>
                <a:gd name="T59" fmla="*/ 686 h 883"/>
                <a:gd name="T60" fmla="*/ 480 w 918"/>
                <a:gd name="T61" fmla="*/ 686 h 883"/>
                <a:gd name="T62" fmla="*/ 686 w 918"/>
                <a:gd name="T63" fmla="*/ 797 h 883"/>
                <a:gd name="T64" fmla="*/ 643 w 918"/>
                <a:gd name="T65" fmla="*/ 565 h 883"/>
                <a:gd name="T66" fmla="*/ 651 w 918"/>
                <a:gd name="T67" fmla="*/ 531 h 883"/>
                <a:gd name="T68" fmla="*/ 823 w 918"/>
                <a:gd name="T69" fmla="*/ 368 h 883"/>
                <a:gd name="T70" fmla="*/ 591 w 918"/>
                <a:gd name="T71" fmla="*/ 334 h 883"/>
                <a:gd name="T72" fmla="*/ 591 w 918"/>
                <a:gd name="T73" fmla="*/ 334 h 883"/>
                <a:gd name="T74" fmla="*/ 557 w 918"/>
                <a:gd name="T75" fmla="*/ 308 h 883"/>
                <a:gd name="T76" fmla="*/ 454 w 918"/>
                <a:gd name="T77" fmla="*/ 103 h 883"/>
                <a:gd name="T78" fmla="*/ 351 w 918"/>
                <a:gd name="T79" fmla="*/ 308 h 883"/>
                <a:gd name="T80" fmla="*/ 326 w 918"/>
                <a:gd name="T81" fmla="*/ 334 h 883"/>
                <a:gd name="T82" fmla="*/ 94 w 918"/>
                <a:gd name="T83" fmla="*/ 368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8" h="883">
                  <a:moveTo>
                    <a:pt x="188" y="882"/>
                  </a:moveTo>
                  <a:lnTo>
                    <a:pt x="188" y="882"/>
                  </a:lnTo>
                  <a:cubicBezTo>
                    <a:pt x="188" y="882"/>
                    <a:pt x="180" y="874"/>
                    <a:pt x="171" y="874"/>
                  </a:cubicBezTo>
                  <a:cubicBezTo>
                    <a:pt x="163" y="865"/>
                    <a:pt x="163" y="857"/>
                    <a:pt x="163" y="840"/>
                  </a:cubicBezTo>
                  <a:cubicBezTo>
                    <a:pt x="214" y="565"/>
                    <a:pt x="214" y="565"/>
                    <a:pt x="214" y="565"/>
                  </a:cubicBezTo>
                  <a:cubicBezTo>
                    <a:pt x="9" y="368"/>
                    <a:pt x="9" y="368"/>
                    <a:pt x="9" y="368"/>
                  </a:cubicBezTo>
                  <a:cubicBezTo>
                    <a:pt x="0" y="360"/>
                    <a:pt x="0" y="351"/>
                    <a:pt x="0" y="334"/>
                  </a:cubicBezTo>
                  <a:cubicBezTo>
                    <a:pt x="0" y="325"/>
                    <a:pt x="9" y="317"/>
                    <a:pt x="26" y="317"/>
                  </a:cubicBezTo>
                  <a:cubicBezTo>
                    <a:pt x="300" y="274"/>
                    <a:pt x="300" y="274"/>
                    <a:pt x="300" y="274"/>
                  </a:cubicBezTo>
                  <a:cubicBezTo>
                    <a:pt x="429" y="17"/>
                    <a:pt x="429" y="17"/>
                    <a:pt x="429" y="17"/>
                  </a:cubicBezTo>
                  <a:cubicBezTo>
                    <a:pt x="437" y="8"/>
                    <a:pt x="446" y="0"/>
                    <a:pt x="454" y="0"/>
                  </a:cubicBezTo>
                  <a:lnTo>
                    <a:pt x="454" y="0"/>
                  </a:lnTo>
                  <a:cubicBezTo>
                    <a:pt x="463" y="0"/>
                    <a:pt x="480" y="8"/>
                    <a:pt x="480" y="17"/>
                  </a:cubicBezTo>
                  <a:cubicBezTo>
                    <a:pt x="608" y="274"/>
                    <a:pt x="608" y="274"/>
                    <a:pt x="608" y="274"/>
                  </a:cubicBezTo>
                  <a:cubicBezTo>
                    <a:pt x="891" y="317"/>
                    <a:pt x="891" y="317"/>
                    <a:pt x="891" y="317"/>
                  </a:cubicBezTo>
                  <a:cubicBezTo>
                    <a:pt x="900" y="317"/>
                    <a:pt x="909" y="325"/>
                    <a:pt x="917" y="334"/>
                  </a:cubicBezTo>
                  <a:cubicBezTo>
                    <a:pt x="917" y="343"/>
                    <a:pt x="917" y="360"/>
                    <a:pt x="909" y="368"/>
                  </a:cubicBezTo>
                  <a:cubicBezTo>
                    <a:pt x="703" y="565"/>
                    <a:pt x="703" y="565"/>
                    <a:pt x="703" y="565"/>
                  </a:cubicBezTo>
                  <a:cubicBezTo>
                    <a:pt x="754" y="840"/>
                    <a:pt x="754" y="840"/>
                    <a:pt x="754" y="840"/>
                  </a:cubicBezTo>
                  <a:cubicBezTo>
                    <a:pt x="754" y="857"/>
                    <a:pt x="746" y="865"/>
                    <a:pt x="737" y="874"/>
                  </a:cubicBezTo>
                  <a:cubicBezTo>
                    <a:pt x="729" y="874"/>
                    <a:pt x="720" y="882"/>
                    <a:pt x="711" y="874"/>
                  </a:cubicBezTo>
                  <a:cubicBezTo>
                    <a:pt x="454" y="745"/>
                    <a:pt x="454" y="745"/>
                    <a:pt x="454" y="745"/>
                  </a:cubicBezTo>
                  <a:cubicBezTo>
                    <a:pt x="205" y="874"/>
                    <a:pt x="205" y="874"/>
                    <a:pt x="205" y="874"/>
                  </a:cubicBezTo>
                  <a:cubicBezTo>
                    <a:pt x="205" y="874"/>
                    <a:pt x="197" y="882"/>
                    <a:pt x="188" y="882"/>
                  </a:cubicBezTo>
                  <a:close/>
                  <a:moveTo>
                    <a:pt x="94" y="368"/>
                  </a:moveTo>
                  <a:lnTo>
                    <a:pt x="94" y="368"/>
                  </a:lnTo>
                  <a:cubicBezTo>
                    <a:pt x="257" y="531"/>
                    <a:pt x="257" y="531"/>
                    <a:pt x="257" y="531"/>
                  </a:cubicBezTo>
                  <a:cubicBezTo>
                    <a:pt x="266" y="540"/>
                    <a:pt x="274" y="548"/>
                    <a:pt x="274" y="565"/>
                  </a:cubicBezTo>
                  <a:cubicBezTo>
                    <a:pt x="231" y="797"/>
                    <a:pt x="231" y="797"/>
                    <a:pt x="231" y="797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54" y="677"/>
                    <a:pt x="463" y="677"/>
                    <a:pt x="480" y="686"/>
                  </a:cubicBezTo>
                  <a:cubicBezTo>
                    <a:pt x="686" y="797"/>
                    <a:pt x="686" y="797"/>
                    <a:pt x="686" y="797"/>
                  </a:cubicBezTo>
                  <a:cubicBezTo>
                    <a:pt x="643" y="565"/>
                    <a:pt x="643" y="565"/>
                    <a:pt x="643" y="565"/>
                  </a:cubicBezTo>
                  <a:cubicBezTo>
                    <a:pt x="643" y="548"/>
                    <a:pt x="643" y="540"/>
                    <a:pt x="651" y="531"/>
                  </a:cubicBezTo>
                  <a:cubicBezTo>
                    <a:pt x="823" y="368"/>
                    <a:pt x="823" y="368"/>
                    <a:pt x="823" y="368"/>
                  </a:cubicBezTo>
                  <a:cubicBezTo>
                    <a:pt x="591" y="334"/>
                    <a:pt x="591" y="334"/>
                    <a:pt x="591" y="334"/>
                  </a:cubicBezTo>
                  <a:lnTo>
                    <a:pt x="591" y="334"/>
                  </a:lnTo>
                  <a:cubicBezTo>
                    <a:pt x="574" y="325"/>
                    <a:pt x="566" y="317"/>
                    <a:pt x="557" y="308"/>
                  </a:cubicBezTo>
                  <a:cubicBezTo>
                    <a:pt x="454" y="103"/>
                    <a:pt x="454" y="103"/>
                    <a:pt x="454" y="103"/>
                  </a:cubicBezTo>
                  <a:cubicBezTo>
                    <a:pt x="351" y="308"/>
                    <a:pt x="351" y="308"/>
                    <a:pt x="351" y="308"/>
                  </a:cubicBezTo>
                  <a:cubicBezTo>
                    <a:pt x="351" y="325"/>
                    <a:pt x="334" y="334"/>
                    <a:pt x="326" y="334"/>
                  </a:cubicBezTo>
                  <a:lnTo>
                    <a:pt x="94" y="368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0" name="Freeform 286">
              <a:extLst>
                <a:ext uri="{FF2B5EF4-FFF2-40B4-BE49-F238E27FC236}">
                  <a16:creationId xmlns:a16="http://schemas.microsoft.com/office/drawing/2014/main" id="{CD1E3279-68AD-4737-8468-3C4029A71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011" y="3876780"/>
              <a:ext cx="305320" cy="300658"/>
            </a:xfrm>
            <a:custGeom>
              <a:avLst/>
              <a:gdLst>
                <a:gd name="T0" fmla="*/ 35 w 576"/>
                <a:gd name="T1" fmla="*/ 566 h 567"/>
                <a:gd name="T2" fmla="*/ 35 w 576"/>
                <a:gd name="T3" fmla="*/ 566 h 567"/>
                <a:gd name="T4" fmla="*/ 35 w 576"/>
                <a:gd name="T5" fmla="*/ 566 h 567"/>
                <a:gd name="T6" fmla="*/ 215 w 576"/>
                <a:gd name="T7" fmla="*/ 531 h 567"/>
                <a:gd name="T8" fmla="*/ 232 w 576"/>
                <a:gd name="T9" fmla="*/ 523 h 567"/>
                <a:gd name="T10" fmla="*/ 566 w 576"/>
                <a:gd name="T11" fmla="*/ 188 h 567"/>
                <a:gd name="T12" fmla="*/ 566 w 576"/>
                <a:gd name="T13" fmla="*/ 146 h 567"/>
                <a:gd name="T14" fmla="*/ 438 w 576"/>
                <a:gd name="T15" fmla="*/ 8 h 567"/>
                <a:gd name="T16" fmla="*/ 412 w 576"/>
                <a:gd name="T17" fmla="*/ 0 h 567"/>
                <a:gd name="T18" fmla="*/ 395 w 576"/>
                <a:gd name="T19" fmla="*/ 8 h 567"/>
                <a:gd name="T20" fmla="*/ 61 w 576"/>
                <a:gd name="T21" fmla="*/ 343 h 567"/>
                <a:gd name="T22" fmla="*/ 52 w 576"/>
                <a:gd name="T23" fmla="*/ 360 h 567"/>
                <a:gd name="T24" fmla="*/ 0 w 576"/>
                <a:gd name="T25" fmla="*/ 531 h 567"/>
                <a:gd name="T26" fmla="*/ 9 w 576"/>
                <a:gd name="T27" fmla="*/ 557 h 567"/>
                <a:gd name="T28" fmla="*/ 35 w 576"/>
                <a:gd name="T29" fmla="*/ 566 h 567"/>
                <a:gd name="T30" fmla="*/ 412 w 576"/>
                <a:gd name="T31" fmla="*/ 77 h 567"/>
                <a:gd name="T32" fmla="*/ 412 w 576"/>
                <a:gd name="T33" fmla="*/ 77 h 567"/>
                <a:gd name="T34" fmla="*/ 498 w 576"/>
                <a:gd name="T35" fmla="*/ 163 h 567"/>
                <a:gd name="T36" fmla="*/ 421 w 576"/>
                <a:gd name="T37" fmla="*/ 248 h 567"/>
                <a:gd name="T38" fmla="*/ 335 w 576"/>
                <a:gd name="T39" fmla="*/ 154 h 567"/>
                <a:gd name="T40" fmla="*/ 412 w 576"/>
                <a:gd name="T41" fmla="*/ 77 h 567"/>
                <a:gd name="T42" fmla="*/ 103 w 576"/>
                <a:gd name="T43" fmla="*/ 377 h 567"/>
                <a:gd name="T44" fmla="*/ 103 w 576"/>
                <a:gd name="T45" fmla="*/ 377 h 567"/>
                <a:gd name="T46" fmla="*/ 292 w 576"/>
                <a:gd name="T47" fmla="*/ 197 h 567"/>
                <a:gd name="T48" fmla="*/ 378 w 576"/>
                <a:gd name="T49" fmla="*/ 291 h 567"/>
                <a:gd name="T50" fmla="*/ 198 w 576"/>
                <a:gd name="T51" fmla="*/ 471 h 567"/>
                <a:gd name="T52" fmla="*/ 69 w 576"/>
                <a:gd name="T53" fmla="*/ 497 h 567"/>
                <a:gd name="T54" fmla="*/ 103 w 576"/>
                <a:gd name="T55" fmla="*/ 377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6" h="567">
                  <a:moveTo>
                    <a:pt x="35" y="566"/>
                  </a:moveTo>
                  <a:lnTo>
                    <a:pt x="35" y="566"/>
                  </a:lnTo>
                  <a:lnTo>
                    <a:pt x="35" y="566"/>
                  </a:lnTo>
                  <a:cubicBezTo>
                    <a:pt x="215" y="531"/>
                    <a:pt x="215" y="531"/>
                    <a:pt x="215" y="531"/>
                  </a:cubicBezTo>
                  <a:cubicBezTo>
                    <a:pt x="224" y="531"/>
                    <a:pt x="232" y="523"/>
                    <a:pt x="232" y="523"/>
                  </a:cubicBezTo>
                  <a:cubicBezTo>
                    <a:pt x="566" y="188"/>
                    <a:pt x="566" y="188"/>
                    <a:pt x="566" y="188"/>
                  </a:cubicBezTo>
                  <a:cubicBezTo>
                    <a:pt x="575" y="180"/>
                    <a:pt x="575" y="154"/>
                    <a:pt x="566" y="146"/>
                  </a:cubicBezTo>
                  <a:cubicBezTo>
                    <a:pt x="438" y="8"/>
                    <a:pt x="438" y="8"/>
                    <a:pt x="438" y="8"/>
                  </a:cubicBezTo>
                  <a:cubicBezTo>
                    <a:pt x="429" y="8"/>
                    <a:pt x="421" y="0"/>
                    <a:pt x="412" y="0"/>
                  </a:cubicBezTo>
                  <a:cubicBezTo>
                    <a:pt x="403" y="0"/>
                    <a:pt x="395" y="8"/>
                    <a:pt x="395" y="8"/>
                  </a:cubicBezTo>
                  <a:cubicBezTo>
                    <a:pt x="61" y="343"/>
                    <a:pt x="61" y="343"/>
                    <a:pt x="61" y="343"/>
                  </a:cubicBezTo>
                  <a:cubicBezTo>
                    <a:pt x="52" y="351"/>
                    <a:pt x="52" y="351"/>
                    <a:pt x="52" y="360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0" y="540"/>
                    <a:pt x="0" y="549"/>
                    <a:pt x="9" y="557"/>
                  </a:cubicBezTo>
                  <a:cubicBezTo>
                    <a:pt x="18" y="566"/>
                    <a:pt x="26" y="566"/>
                    <a:pt x="35" y="566"/>
                  </a:cubicBezTo>
                  <a:close/>
                  <a:moveTo>
                    <a:pt x="412" y="77"/>
                  </a:moveTo>
                  <a:lnTo>
                    <a:pt x="412" y="77"/>
                  </a:lnTo>
                  <a:cubicBezTo>
                    <a:pt x="498" y="163"/>
                    <a:pt x="498" y="163"/>
                    <a:pt x="498" y="163"/>
                  </a:cubicBezTo>
                  <a:cubicBezTo>
                    <a:pt x="421" y="248"/>
                    <a:pt x="421" y="248"/>
                    <a:pt x="421" y="248"/>
                  </a:cubicBezTo>
                  <a:cubicBezTo>
                    <a:pt x="335" y="154"/>
                    <a:pt x="335" y="154"/>
                    <a:pt x="335" y="154"/>
                  </a:cubicBezTo>
                  <a:lnTo>
                    <a:pt x="412" y="77"/>
                  </a:lnTo>
                  <a:close/>
                  <a:moveTo>
                    <a:pt x="103" y="377"/>
                  </a:moveTo>
                  <a:lnTo>
                    <a:pt x="103" y="377"/>
                  </a:lnTo>
                  <a:cubicBezTo>
                    <a:pt x="292" y="197"/>
                    <a:pt x="292" y="197"/>
                    <a:pt x="292" y="197"/>
                  </a:cubicBezTo>
                  <a:cubicBezTo>
                    <a:pt x="378" y="291"/>
                    <a:pt x="378" y="291"/>
                    <a:pt x="378" y="291"/>
                  </a:cubicBezTo>
                  <a:cubicBezTo>
                    <a:pt x="198" y="471"/>
                    <a:pt x="198" y="471"/>
                    <a:pt x="198" y="471"/>
                  </a:cubicBezTo>
                  <a:cubicBezTo>
                    <a:pt x="69" y="497"/>
                    <a:pt x="69" y="497"/>
                    <a:pt x="69" y="497"/>
                  </a:cubicBezTo>
                  <a:lnTo>
                    <a:pt x="103" y="377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1" name="Freeform 288">
              <a:extLst>
                <a:ext uri="{FF2B5EF4-FFF2-40B4-BE49-F238E27FC236}">
                  <a16:creationId xmlns:a16="http://schemas.microsoft.com/office/drawing/2014/main" id="{B11C2447-B2F8-4150-AB32-FF2E4C887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116" y="5289171"/>
              <a:ext cx="449820" cy="484781"/>
            </a:xfrm>
            <a:custGeom>
              <a:avLst/>
              <a:gdLst>
                <a:gd name="T0" fmla="*/ 652 w 850"/>
                <a:gd name="T1" fmla="*/ 917 h 918"/>
                <a:gd name="T2" fmla="*/ 532 w 850"/>
                <a:gd name="T3" fmla="*/ 900 h 918"/>
                <a:gd name="T4" fmla="*/ 489 w 850"/>
                <a:gd name="T5" fmla="*/ 892 h 918"/>
                <a:gd name="T6" fmla="*/ 206 w 850"/>
                <a:gd name="T7" fmla="*/ 832 h 918"/>
                <a:gd name="T8" fmla="*/ 52 w 850"/>
                <a:gd name="T9" fmla="*/ 798 h 918"/>
                <a:gd name="T10" fmla="*/ 60 w 850"/>
                <a:gd name="T11" fmla="*/ 412 h 918"/>
                <a:gd name="T12" fmla="*/ 232 w 850"/>
                <a:gd name="T13" fmla="*/ 395 h 918"/>
                <a:gd name="T14" fmla="*/ 352 w 850"/>
                <a:gd name="T15" fmla="*/ 240 h 918"/>
                <a:gd name="T16" fmla="*/ 326 w 850"/>
                <a:gd name="T17" fmla="*/ 86 h 918"/>
                <a:gd name="T18" fmla="*/ 472 w 850"/>
                <a:gd name="T19" fmla="*/ 17 h 918"/>
                <a:gd name="T20" fmla="*/ 557 w 850"/>
                <a:gd name="T21" fmla="*/ 249 h 918"/>
                <a:gd name="T22" fmla="*/ 557 w 850"/>
                <a:gd name="T23" fmla="*/ 318 h 918"/>
                <a:gd name="T24" fmla="*/ 763 w 850"/>
                <a:gd name="T25" fmla="*/ 352 h 918"/>
                <a:gd name="T26" fmla="*/ 815 w 850"/>
                <a:gd name="T27" fmla="*/ 515 h 918"/>
                <a:gd name="T28" fmla="*/ 806 w 850"/>
                <a:gd name="T29" fmla="*/ 660 h 918"/>
                <a:gd name="T30" fmla="*/ 763 w 850"/>
                <a:gd name="T31" fmla="*/ 789 h 918"/>
                <a:gd name="T32" fmla="*/ 737 w 850"/>
                <a:gd name="T33" fmla="*/ 892 h 918"/>
                <a:gd name="T34" fmla="*/ 506 w 850"/>
                <a:gd name="T35" fmla="*/ 832 h 918"/>
                <a:gd name="T36" fmla="*/ 549 w 850"/>
                <a:gd name="T37" fmla="*/ 840 h 918"/>
                <a:gd name="T38" fmla="*/ 695 w 850"/>
                <a:gd name="T39" fmla="*/ 849 h 918"/>
                <a:gd name="T40" fmla="*/ 703 w 850"/>
                <a:gd name="T41" fmla="*/ 789 h 918"/>
                <a:gd name="T42" fmla="*/ 720 w 850"/>
                <a:gd name="T43" fmla="*/ 746 h 918"/>
                <a:gd name="T44" fmla="*/ 737 w 850"/>
                <a:gd name="T45" fmla="*/ 669 h 918"/>
                <a:gd name="T46" fmla="*/ 754 w 850"/>
                <a:gd name="T47" fmla="*/ 626 h 918"/>
                <a:gd name="T48" fmla="*/ 789 w 850"/>
                <a:gd name="T49" fmla="*/ 583 h 918"/>
                <a:gd name="T50" fmla="*/ 737 w 850"/>
                <a:gd name="T51" fmla="*/ 515 h 918"/>
                <a:gd name="T52" fmla="*/ 780 w 850"/>
                <a:gd name="T53" fmla="*/ 463 h 918"/>
                <a:gd name="T54" fmla="*/ 677 w 850"/>
                <a:gd name="T55" fmla="*/ 412 h 918"/>
                <a:gd name="T56" fmla="*/ 506 w 850"/>
                <a:gd name="T57" fmla="*/ 240 h 918"/>
                <a:gd name="T58" fmla="*/ 412 w 850"/>
                <a:gd name="T59" fmla="*/ 60 h 918"/>
                <a:gd name="T60" fmla="*/ 395 w 850"/>
                <a:gd name="T61" fmla="*/ 95 h 918"/>
                <a:gd name="T62" fmla="*/ 334 w 850"/>
                <a:gd name="T63" fmla="*/ 369 h 918"/>
                <a:gd name="T64" fmla="*/ 240 w 850"/>
                <a:gd name="T65" fmla="*/ 455 h 918"/>
                <a:gd name="T66" fmla="*/ 112 w 850"/>
                <a:gd name="T67" fmla="*/ 446 h 918"/>
                <a:gd name="T68" fmla="*/ 60 w 850"/>
                <a:gd name="T69" fmla="*/ 618 h 918"/>
                <a:gd name="T70" fmla="*/ 163 w 850"/>
                <a:gd name="T71" fmla="*/ 780 h 918"/>
                <a:gd name="T72" fmla="*/ 249 w 850"/>
                <a:gd name="T73" fmla="*/ 763 h 918"/>
                <a:gd name="T74" fmla="*/ 309 w 850"/>
                <a:gd name="T75" fmla="*/ 763 h 918"/>
                <a:gd name="T76" fmla="*/ 489 w 850"/>
                <a:gd name="T77" fmla="*/ 832 h 918"/>
                <a:gd name="T78" fmla="*/ 386 w 850"/>
                <a:gd name="T79" fmla="*/ 78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50" h="918">
                  <a:moveTo>
                    <a:pt x="652" y="917"/>
                  </a:moveTo>
                  <a:lnTo>
                    <a:pt x="652" y="917"/>
                  </a:lnTo>
                  <a:cubicBezTo>
                    <a:pt x="643" y="917"/>
                    <a:pt x="635" y="917"/>
                    <a:pt x="626" y="917"/>
                  </a:cubicBezTo>
                  <a:cubicBezTo>
                    <a:pt x="592" y="909"/>
                    <a:pt x="557" y="900"/>
                    <a:pt x="532" y="900"/>
                  </a:cubicBezTo>
                  <a:cubicBezTo>
                    <a:pt x="523" y="892"/>
                    <a:pt x="506" y="892"/>
                    <a:pt x="497" y="892"/>
                  </a:cubicBezTo>
                  <a:lnTo>
                    <a:pt x="489" y="892"/>
                  </a:lnTo>
                  <a:cubicBezTo>
                    <a:pt x="437" y="892"/>
                    <a:pt x="352" y="875"/>
                    <a:pt x="283" y="815"/>
                  </a:cubicBezTo>
                  <a:cubicBezTo>
                    <a:pt x="266" y="815"/>
                    <a:pt x="223" y="823"/>
                    <a:pt x="206" y="832"/>
                  </a:cubicBezTo>
                  <a:cubicBezTo>
                    <a:pt x="197" y="832"/>
                    <a:pt x="189" y="840"/>
                    <a:pt x="171" y="840"/>
                  </a:cubicBezTo>
                  <a:cubicBezTo>
                    <a:pt x="129" y="849"/>
                    <a:pt x="77" y="840"/>
                    <a:pt x="52" y="798"/>
                  </a:cubicBezTo>
                  <a:cubicBezTo>
                    <a:pt x="17" y="755"/>
                    <a:pt x="0" y="695"/>
                    <a:pt x="0" y="618"/>
                  </a:cubicBezTo>
                  <a:cubicBezTo>
                    <a:pt x="0" y="506"/>
                    <a:pt x="26" y="446"/>
                    <a:pt x="60" y="412"/>
                  </a:cubicBezTo>
                  <a:cubicBezTo>
                    <a:pt x="69" y="395"/>
                    <a:pt x="94" y="386"/>
                    <a:pt x="120" y="386"/>
                  </a:cubicBezTo>
                  <a:cubicBezTo>
                    <a:pt x="232" y="395"/>
                    <a:pt x="232" y="395"/>
                    <a:pt x="232" y="395"/>
                  </a:cubicBezTo>
                  <a:cubicBezTo>
                    <a:pt x="240" y="386"/>
                    <a:pt x="266" y="360"/>
                    <a:pt x="283" y="335"/>
                  </a:cubicBezTo>
                  <a:cubicBezTo>
                    <a:pt x="343" y="257"/>
                    <a:pt x="352" y="240"/>
                    <a:pt x="352" y="240"/>
                  </a:cubicBezTo>
                  <a:cubicBezTo>
                    <a:pt x="352" y="146"/>
                    <a:pt x="343" y="129"/>
                    <a:pt x="334" y="112"/>
                  </a:cubicBezTo>
                  <a:cubicBezTo>
                    <a:pt x="334" y="103"/>
                    <a:pt x="334" y="95"/>
                    <a:pt x="326" y="86"/>
                  </a:cubicBezTo>
                  <a:cubicBezTo>
                    <a:pt x="326" y="60"/>
                    <a:pt x="343" y="17"/>
                    <a:pt x="386" y="9"/>
                  </a:cubicBezTo>
                  <a:cubicBezTo>
                    <a:pt x="412" y="0"/>
                    <a:pt x="446" y="0"/>
                    <a:pt x="472" y="17"/>
                  </a:cubicBezTo>
                  <a:cubicBezTo>
                    <a:pt x="506" y="35"/>
                    <a:pt x="532" y="69"/>
                    <a:pt x="557" y="120"/>
                  </a:cubicBezTo>
                  <a:cubicBezTo>
                    <a:pt x="574" y="155"/>
                    <a:pt x="566" y="197"/>
                    <a:pt x="557" y="249"/>
                  </a:cubicBezTo>
                  <a:cubicBezTo>
                    <a:pt x="557" y="266"/>
                    <a:pt x="557" y="283"/>
                    <a:pt x="557" y="300"/>
                  </a:cubicBezTo>
                  <a:cubicBezTo>
                    <a:pt x="557" y="318"/>
                    <a:pt x="557" y="318"/>
                    <a:pt x="557" y="318"/>
                  </a:cubicBezTo>
                  <a:cubicBezTo>
                    <a:pt x="592" y="352"/>
                    <a:pt x="635" y="352"/>
                    <a:pt x="677" y="352"/>
                  </a:cubicBezTo>
                  <a:cubicBezTo>
                    <a:pt x="703" y="352"/>
                    <a:pt x="737" y="352"/>
                    <a:pt x="763" y="352"/>
                  </a:cubicBezTo>
                  <a:cubicBezTo>
                    <a:pt x="823" y="360"/>
                    <a:pt x="849" y="403"/>
                    <a:pt x="840" y="463"/>
                  </a:cubicBezTo>
                  <a:cubicBezTo>
                    <a:pt x="840" y="489"/>
                    <a:pt x="832" y="506"/>
                    <a:pt x="815" y="515"/>
                  </a:cubicBezTo>
                  <a:cubicBezTo>
                    <a:pt x="840" y="532"/>
                    <a:pt x="849" y="558"/>
                    <a:pt x="849" y="583"/>
                  </a:cubicBezTo>
                  <a:cubicBezTo>
                    <a:pt x="849" y="618"/>
                    <a:pt x="832" y="643"/>
                    <a:pt x="806" y="660"/>
                  </a:cubicBezTo>
                  <a:cubicBezTo>
                    <a:pt x="815" y="677"/>
                    <a:pt x="823" y="703"/>
                    <a:pt x="823" y="738"/>
                  </a:cubicBezTo>
                  <a:cubicBezTo>
                    <a:pt x="815" y="755"/>
                    <a:pt x="798" y="780"/>
                    <a:pt x="763" y="789"/>
                  </a:cubicBezTo>
                  <a:cubicBezTo>
                    <a:pt x="772" y="798"/>
                    <a:pt x="772" y="798"/>
                    <a:pt x="772" y="798"/>
                  </a:cubicBezTo>
                  <a:cubicBezTo>
                    <a:pt x="772" y="832"/>
                    <a:pt x="763" y="866"/>
                    <a:pt x="737" y="892"/>
                  </a:cubicBezTo>
                  <a:cubicBezTo>
                    <a:pt x="720" y="909"/>
                    <a:pt x="695" y="917"/>
                    <a:pt x="652" y="917"/>
                  </a:cubicBezTo>
                  <a:close/>
                  <a:moveTo>
                    <a:pt x="506" y="832"/>
                  </a:moveTo>
                  <a:lnTo>
                    <a:pt x="506" y="832"/>
                  </a:lnTo>
                  <a:cubicBezTo>
                    <a:pt x="523" y="832"/>
                    <a:pt x="532" y="832"/>
                    <a:pt x="549" y="840"/>
                  </a:cubicBezTo>
                  <a:cubicBezTo>
                    <a:pt x="566" y="849"/>
                    <a:pt x="600" y="849"/>
                    <a:pt x="635" y="858"/>
                  </a:cubicBezTo>
                  <a:cubicBezTo>
                    <a:pt x="677" y="858"/>
                    <a:pt x="695" y="849"/>
                    <a:pt x="695" y="849"/>
                  </a:cubicBezTo>
                  <a:cubicBezTo>
                    <a:pt x="712" y="832"/>
                    <a:pt x="712" y="823"/>
                    <a:pt x="712" y="815"/>
                  </a:cubicBezTo>
                  <a:cubicBezTo>
                    <a:pt x="712" y="798"/>
                    <a:pt x="703" y="789"/>
                    <a:pt x="703" y="789"/>
                  </a:cubicBezTo>
                  <a:cubicBezTo>
                    <a:pt x="695" y="780"/>
                    <a:pt x="695" y="772"/>
                    <a:pt x="695" y="763"/>
                  </a:cubicBezTo>
                  <a:cubicBezTo>
                    <a:pt x="703" y="755"/>
                    <a:pt x="712" y="746"/>
                    <a:pt x="720" y="746"/>
                  </a:cubicBezTo>
                  <a:cubicBezTo>
                    <a:pt x="746" y="738"/>
                    <a:pt x="763" y="729"/>
                    <a:pt x="763" y="721"/>
                  </a:cubicBezTo>
                  <a:cubicBezTo>
                    <a:pt x="763" y="703"/>
                    <a:pt x="746" y="677"/>
                    <a:pt x="737" y="669"/>
                  </a:cubicBezTo>
                  <a:cubicBezTo>
                    <a:pt x="737" y="660"/>
                    <a:pt x="729" y="652"/>
                    <a:pt x="737" y="643"/>
                  </a:cubicBezTo>
                  <a:cubicBezTo>
                    <a:pt x="737" y="635"/>
                    <a:pt x="746" y="626"/>
                    <a:pt x="754" y="626"/>
                  </a:cubicBezTo>
                  <a:cubicBezTo>
                    <a:pt x="754" y="626"/>
                    <a:pt x="763" y="618"/>
                    <a:pt x="772" y="609"/>
                  </a:cubicBezTo>
                  <a:cubicBezTo>
                    <a:pt x="780" y="609"/>
                    <a:pt x="789" y="592"/>
                    <a:pt x="789" y="583"/>
                  </a:cubicBezTo>
                  <a:cubicBezTo>
                    <a:pt x="789" y="575"/>
                    <a:pt x="789" y="566"/>
                    <a:pt x="754" y="549"/>
                  </a:cubicBezTo>
                  <a:cubicBezTo>
                    <a:pt x="746" y="540"/>
                    <a:pt x="737" y="532"/>
                    <a:pt x="737" y="515"/>
                  </a:cubicBezTo>
                  <a:cubicBezTo>
                    <a:pt x="737" y="506"/>
                    <a:pt x="746" y="498"/>
                    <a:pt x="754" y="489"/>
                  </a:cubicBezTo>
                  <a:cubicBezTo>
                    <a:pt x="763" y="489"/>
                    <a:pt x="780" y="472"/>
                    <a:pt x="780" y="463"/>
                  </a:cubicBezTo>
                  <a:cubicBezTo>
                    <a:pt x="789" y="420"/>
                    <a:pt x="772" y="420"/>
                    <a:pt x="754" y="412"/>
                  </a:cubicBezTo>
                  <a:cubicBezTo>
                    <a:pt x="729" y="412"/>
                    <a:pt x="703" y="412"/>
                    <a:pt x="677" y="412"/>
                  </a:cubicBezTo>
                  <a:cubicBezTo>
                    <a:pt x="626" y="412"/>
                    <a:pt x="574" y="403"/>
                    <a:pt x="523" y="369"/>
                  </a:cubicBezTo>
                  <a:cubicBezTo>
                    <a:pt x="489" y="343"/>
                    <a:pt x="497" y="292"/>
                    <a:pt x="506" y="240"/>
                  </a:cubicBezTo>
                  <a:cubicBezTo>
                    <a:pt x="506" y="206"/>
                    <a:pt x="514" y="163"/>
                    <a:pt x="506" y="146"/>
                  </a:cubicBezTo>
                  <a:cubicBezTo>
                    <a:pt x="480" y="86"/>
                    <a:pt x="437" y="60"/>
                    <a:pt x="412" y="60"/>
                  </a:cubicBezTo>
                  <a:cubicBezTo>
                    <a:pt x="395" y="60"/>
                    <a:pt x="386" y="69"/>
                    <a:pt x="386" y="78"/>
                  </a:cubicBezTo>
                  <a:cubicBezTo>
                    <a:pt x="386" y="86"/>
                    <a:pt x="395" y="86"/>
                    <a:pt x="395" y="95"/>
                  </a:cubicBezTo>
                  <a:cubicBezTo>
                    <a:pt x="403" y="112"/>
                    <a:pt x="412" y="138"/>
                    <a:pt x="412" y="240"/>
                  </a:cubicBezTo>
                  <a:cubicBezTo>
                    <a:pt x="412" y="257"/>
                    <a:pt x="403" y="292"/>
                    <a:pt x="334" y="369"/>
                  </a:cubicBezTo>
                  <a:cubicBezTo>
                    <a:pt x="300" y="412"/>
                    <a:pt x="266" y="446"/>
                    <a:pt x="257" y="446"/>
                  </a:cubicBezTo>
                  <a:cubicBezTo>
                    <a:pt x="257" y="455"/>
                    <a:pt x="249" y="463"/>
                    <a:pt x="240" y="455"/>
                  </a:cubicBezTo>
                  <a:cubicBezTo>
                    <a:pt x="112" y="446"/>
                    <a:pt x="112" y="446"/>
                    <a:pt x="112" y="446"/>
                  </a:cubicBezTo>
                  <a:lnTo>
                    <a:pt x="112" y="446"/>
                  </a:lnTo>
                  <a:cubicBezTo>
                    <a:pt x="112" y="446"/>
                    <a:pt x="103" y="446"/>
                    <a:pt x="103" y="455"/>
                  </a:cubicBezTo>
                  <a:cubicBezTo>
                    <a:pt x="86" y="472"/>
                    <a:pt x="60" y="515"/>
                    <a:pt x="60" y="618"/>
                  </a:cubicBezTo>
                  <a:cubicBezTo>
                    <a:pt x="60" y="677"/>
                    <a:pt x="69" y="729"/>
                    <a:pt x="94" y="763"/>
                  </a:cubicBezTo>
                  <a:cubicBezTo>
                    <a:pt x="112" y="780"/>
                    <a:pt x="137" y="789"/>
                    <a:pt x="163" y="780"/>
                  </a:cubicBezTo>
                  <a:cubicBezTo>
                    <a:pt x="171" y="780"/>
                    <a:pt x="180" y="780"/>
                    <a:pt x="189" y="772"/>
                  </a:cubicBezTo>
                  <a:cubicBezTo>
                    <a:pt x="206" y="772"/>
                    <a:pt x="232" y="763"/>
                    <a:pt x="249" y="763"/>
                  </a:cubicBezTo>
                  <a:cubicBezTo>
                    <a:pt x="257" y="755"/>
                    <a:pt x="266" y="755"/>
                    <a:pt x="274" y="755"/>
                  </a:cubicBezTo>
                  <a:cubicBezTo>
                    <a:pt x="292" y="755"/>
                    <a:pt x="300" y="755"/>
                    <a:pt x="309" y="763"/>
                  </a:cubicBezTo>
                  <a:cubicBezTo>
                    <a:pt x="343" y="798"/>
                    <a:pt x="386" y="815"/>
                    <a:pt x="412" y="823"/>
                  </a:cubicBezTo>
                  <a:cubicBezTo>
                    <a:pt x="446" y="832"/>
                    <a:pt x="480" y="840"/>
                    <a:pt x="489" y="832"/>
                  </a:cubicBezTo>
                  <a:cubicBezTo>
                    <a:pt x="497" y="832"/>
                    <a:pt x="506" y="832"/>
                    <a:pt x="506" y="832"/>
                  </a:cubicBezTo>
                  <a:close/>
                  <a:moveTo>
                    <a:pt x="386" y="78"/>
                  </a:moveTo>
                  <a:lnTo>
                    <a:pt x="386" y="78"/>
                  </a:ln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2" name="Google Shape;264;p9">
              <a:extLst>
                <a:ext uri="{FF2B5EF4-FFF2-40B4-BE49-F238E27FC236}">
                  <a16:creationId xmlns:a16="http://schemas.microsoft.com/office/drawing/2014/main" id="{52F48F59-6F3E-4FDF-B531-E35AA3EC455D}"/>
                </a:ext>
              </a:extLst>
            </p:cNvPr>
            <p:cNvSpPr txBox="1"/>
            <p:nvPr/>
          </p:nvSpPr>
          <p:spPr>
            <a:xfrm>
              <a:off x="4548635" y="2435403"/>
              <a:ext cx="6450267" cy="1081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b="1" kern="1200" dirty="0">
                  <a:latin typeface="Montserrat" panose="00000500000000000000" pitchFamily="2" charset="-18"/>
                </a:rPr>
                <a:t>Etap III.1. </a:t>
              </a:r>
            </a:p>
            <a:p>
              <a:pPr marL="0" lvl="0" indent="0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latin typeface="Montserrat" panose="00000500000000000000" pitchFamily="2" charset="-18"/>
                </a:rPr>
                <a:t>Zbiorcza analiza danych z dotychczasowych modułów</a:t>
              </a:r>
            </a:p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2000" b="1" kern="0" dirty="0">
                <a:solidFill>
                  <a:srgbClr val="616161"/>
                </a:solidFill>
                <a:latin typeface="Montserrat" panose="00000500000000000000" pitchFamily="2" charset="-18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Google Shape;264;p9">
              <a:extLst>
                <a:ext uri="{FF2B5EF4-FFF2-40B4-BE49-F238E27FC236}">
                  <a16:creationId xmlns:a16="http://schemas.microsoft.com/office/drawing/2014/main" id="{E6295F94-DBAE-485C-9EFB-0DC4691C9D75}"/>
                </a:ext>
              </a:extLst>
            </p:cNvPr>
            <p:cNvSpPr txBox="1"/>
            <p:nvPr/>
          </p:nvSpPr>
          <p:spPr>
            <a:xfrm>
              <a:off x="4561653" y="3595778"/>
              <a:ext cx="6302460" cy="12911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b="1" kern="1200" dirty="0">
                  <a:latin typeface="Montserrat" panose="00000500000000000000" pitchFamily="2" charset="-18"/>
                </a:rPr>
                <a:t>Etap III.2. </a:t>
              </a:r>
            </a:p>
            <a:p>
              <a:pPr marL="0" lvl="0" indent="0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latin typeface="Montserrat" panose="00000500000000000000" pitchFamily="2" charset="-18"/>
                </a:rPr>
                <a:t>Przygotowanie wstępnego zestawu rekomendacji i prognoz oraz wstępnej wersji narzędzia</a:t>
              </a:r>
            </a:p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2000" b="1" kern="0" dirty="0">
                <a:solidFill>
                  <a:srgbClr val="616161"/>
                </a:solidFill>
                <a:latin typeface="Montserrat" panose="00000500000000000000" pitchFamily="2" charset="-18"/>
                <a:ea typeface="Lato"/>
                <a:cs typeface="Lato"/>
                <a:sym typeface="Lato"/>
              </a:endParaRPr>
            </a:p>
          </p:txBody>
        </p:sp>
        <p:sp>
          <p:nvSpPr>
            <p:cNvPr id="14" name="Google Shape;264;p9">
              <a:extLst>
                <a:ext uri="{FF2B5EF4-FFF2-40B4-BE49-F238E27FC236}">
                  <a16:creationId xmlns:a16="http://schemas.microsoft.com/office/drawing/2014/main" id="{46269866-8B67-491E-89E9-C04AE4D8F433}"/>
                </a:ext>
              </a:extLst>
            </p:cNvPr>
            <p:cNvSpPr txBox="1"/>
            <p:nvPr/>
          </p:nvSpPr>
          <p:spPr>
            <a:xfrm>
              <a:off x="4593911" y="5218738"/>
              <a:ext cx="4224969" cy="9179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b="1" kern="1200" dirty="0">
                  <a:latin typeface="Montserrat" panose="00000500000000000000" pitchFamily="2" charset="-18"/>
                </a:rPr>
                <a:t>Etap III.3. </a:t>
              </a:r>
            </a:p>
            <a:p>
              <a:pPr marL="0" lvl="0" indent="0" defTabSz="4667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600" kern="1200" dirty="0">
                  <a:latin typeface="Montserrat" panose="00000500000000000000" pitchFamily="2" charset="-18"/>
                </a:rPr>
                <a:t>Panele/ warsztaty online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334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obrazu 6">
            <a:extLst>
              <a:ext uri="{FF2B5EF4-FFF2-40B4-BE49-F238E27FC236}">
                <a16:creationId xmlns:a16="http://schemas.microsoft.com/office/drawing/2014/main" id="{1D14749F-97BF-48C8-A4DE-FD2529C62D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8" r="16908"/>
          <a:stretch/>
        </p:blipFill>
        <p:spPr>
          <a:xfrm>
            <a:off x="5829688" y="0"/>
            <a:ext cx="6372240" cy="6858000"/>
          </a:xfrm>
        </p:spPr>
      </p:pic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5760E5C1-D14D-4847-9652-A634966D24D7}"/>
              </a:ext>
            </a:extLst>
          </p:cNvPr>
          <p:cNvSpPr/>
          <p:nvPr/>
        </p:nvSpPr>
        <p:spPr>
          <a:xfrm>
            <a:off x="5829689" y="0"/>
            <a:ext cx="2972193" cy="6858000"/>
          </a:xfrm>
          <a:custGeom>
            <a:avLst/>
            <a:gdLst>
              <a:gd name="connsiteX0" fmla="*/ 2237744 w 4458289"/>
              <a:gd name="connsiteY0" fmla="*/ 0 h 10287000"/>
              <a:gd name="connsiteX1" fmla="*/ 4458285 w 4458289"/>
              <a:gd name="connsiteY1" fmla="*/ 0 h 10287000"/>
              <a:gd name="connsiteX2" fmla="*/ 4292779 w 4458289"/>
              <a:gd name="connsiteY2" fmla="*/ 84767 h 10287000"/>
              <a:gd name="connsiteX3" fmla="*/ 1281948 w 4458289"/>
              <a:gd name="connsiteY3" fmla="*/ 5143500 h 10287000"/>
              <a:gd name="connsiteX4" fmla="*/ 4292779 w 4458289"/>
              <a:gd name="connsiteY4" fmla="*/ 10202231 h 10287000"/>
              <a:gd name="connsiteX5" fmla="*/ 4458289 w 4458289"/>
              <a:gd name="connsiteY5" fmla="*/ 10287000 h 10287000"/>
              <a:gd name="connsiteX6" fmla="*/ 2237745 w 4458289"/>
              <a:gd name="connsiteY6" fmla="*/ 10287000 h 10287000"/>
              <a:gd name="connsiteX7" fmla="*/ 2060518 w 4458289"/>
              <a:gd name="connsiteY7" fmla="*/ 10118030 h 10287000"/>
              <a:gd name="connsiteX8" fmla="*/ 0 w 4458289"/>
              <a:gd name="connsiteY8" fmla="*/ 5143500 h 10287000"/>
              <a:gd name="connsiteX9" fmla="*/ 2060518 w 4458289"/>
              <a:gd name="connsiteY9" fmla="*/ 168969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8289" h="10287000">
                <a:moveTo>
                  <a:pt x="2237744" y="0"/>
                </a:moveTo>
                <a:lnTo>
                  <a:pt x="4458285" y="0"/>
                </a:lnTo>
                <a:lnTo>
                  <a:pt x="4292779" y="84767"/>
                </a:lnTo>
                <a:cubicBezTo>
                  <a:pt x="2499393" y="1058994"/>
                  <a:pt x="1281948" y="2959072"/>
                  <a:pt x="1281948" y="5143500"/>
                </a:cubicBezTo>
                <a:cubicBezTo>
                  <a:pt x="1281948" y="7327927"/>
                  <a:pt x="2499393" y="9228005"/>
                  <a:pt x="4292779" y="10202231"/>
                </a:cubicBezTo>
                <a:lnTo>
                  <a:pt x="4458289" y="10287000"/>
                </a:lnTo>
                <a:lnTo>
                  <a:pt x="2237745" y="10287000"/>
                </a:lnTo>
                <a:lnTo>
                  <a:pt x="2060518" y="10118030"/>
                </a:lnTo>
                <a:cubicBezTo>
                  <a:pt x="787425" y="8844937"/>
                  <a:pt x="0" y="7086175"/>
                  <a:pt x="0" y="5143500"/>
                </a:cubicBezTo>
                <a:cubicBezTo>
                  <a:pt x="0" y="3200825"/>
                  <a:pt x="787425" y="1442062"/>
                  <a:pt x="2060518" y="168969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6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 Light"/>
              <a:ea typeface="Microsoft YaHei UI Light"/>
              <a:cs typeface="+mn-cs"/>
            </a:endParaRPr>
          </a:p>
        </p:txBody>
      </p:sp>
      <p:grpSp>
        <p:nvGrpSpPr>
          <p:cNvPr id="9" name="Group 1">
            <a:extLst>
              <a:ext uri="{FF2B5EF4-FFF2-40B4-BE49-F238E27FC236}">
                <a16:creationId xmlns:a16="http://schemas.microsoft.com/office/drawing/2014/main" id="{EBCD87DD-A527-4188-B594-4A3725F500FB}"/>
              </a:ext>
            </a:extLst>
          </p:cNvPr>
          <p:cNvGrpSpPr/>
          <p:nvPr/>
        </p:nvGrpSpPr>
        <p:grpSpPr>
          <a:xfrm>
            <a:off x="684800" y="698650"/>
            <a:ext cx="4799967" cy="2024157"/>
            <a:chOff x="5340586" y="2777580"/>
            <a:chExt cx="4799967" cy="2024157"/>
          </a:xfrm>
        </p:grpSpPr>
        <p:grpSp>
          <p:nvGrpSpPr>
            <p:cNvPr id="12" name="Group 5">
              <a:extLst>
                <a:ext uri="{FF2B5EF4-FFF2-40B4-BE49-F238E27FC236}">
                  <a16:creationId xmlns:a16="http://schemas.microsoft.com/office/drawing/2014/main" id="{DC685FB3-6E48-473C-858C-88F7CBFAE75B}"/>
                </a:ext>
              </a:extLst>
            </p:cNvPr>
            <p:cNvGrpSpPr/>
            <p:nvPr/>
          </p:nvGrpSpPr>
          <p:grpSpPr>
            <a:xfrm>
              <a:off x="5340586" y="2777580"/>
              <a:ext cx="1877565" cy="889416"/>
              <a:chOff x="3768279" y="1517329"/>
              <a:chExt cx="1877565" cy="889416"/>
            </a:xfrm>
          </p:grpSpPr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id="{30148C65-8CBF-4159-9D38-36C45055C179}"/>
                  </a:ext>
                </a:extLst>
              </p:cNvPr>
              <p:cNvSpPr txBox="1"/>
              <p:nvPr/>
            </p:nvSpPr>
            <p:spPr>
              <a:xfrm>
                <a:off x="3768279" y="1821970"/>
                <a:ext cx="187756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l-PL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Arvo" panose="02000000000000000000" pitchFamily="2" charset="0"/>
                    <a:ea typeface="Microsoft YaHei UI Light"/>
                    <a:cs typeface="+mn-cs"/>
                  </a:rPr>
                  <a:t>Rozdział 3</a:t>
                </a:r>
                <a:endPara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Arvo" panose="02000000000000000000" pitchFamily="2" charset="0"/>
                  <a:ea typeface="Microsoft YaHei UI Light"/>
                  <a:cs typeface="+mn-cs"/>
                </a:endParaRPr>
              </a:p>
            </p:txBody>
          </p:sp>
          <p:sp>
            <p:nvSpPr>
              <p:cNvPr id="15" name="TextBox 3">
                <a:extLst>
                  <a:ext uri="{FF2B5EF4-FFF2-40B4-BE49-F238E27FC236}">
                    <a16:creationId xmlns:a16="http://schemas.microsoft.com/office/drawing/2014/main" id="{34994149-417C-48A4-81B8-A2D9C1A4F1BF}"/>
                  </a:ext>
                </a:extLst>
              </p:cNvPr>
              <p:cNvSpPr txBox="1"/>
              <p:nvPr/>
            </p:nvSpPr>
            <p:spPr>
              <a:xfrm>
                <a:off x="3768279" y="1517329"/>
                <a:ext cx="18473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vo" panose="02000000000000000000" pitchFamily="2" charset="0"/>
                  <a:ea typeface="Microsoft YaHei UI Light"/>
                  <a:cs typeface="+mn-cs"/>
                </a:endParaRPr>
              </a:p>
            </p:txBody>
          </p:sp>
        </p:grpSp>
        <p:sp>
          <p:nvSpPr>
            <p:cNvPr id="13" name="TextBox 9">
              <a:extLst>
                <a:ext uri="{FF2B5EF4-FFF2-40B4-BE49-F238E27FC236}">
                  <a16:creationId xmlns:a16="http://schemas.microsoft.com/office/drawing/2014/main" id="{84C8A3DA-F92B-4EE6-A9DE-B2F7DFFB153C}"/>
                </a:ext>
              </a:extLst>
            </p:cNvPr>
            <p:cNvSpPr txBox="1"/>
            <p:nvPr/>
          </p:nvSpPr>
          <p:spPr>
            <a:xfrm>
              <a:off x="5340586" y="4217859"/>
              <a:ext cx="4799967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icrosoft YaHei UI Light"/>
                  <a:cs typeface="+mn-cs"/>
                </a:rPr>
                <a:t>Wyniki badania</a:t>
              </a:r>
            </a:p>
          </p:txBody>
        </p:sp>
      </p:grpSp>
      <p:grpSp>
        <p:nvGrpSpPr>
          <p:cNvPr id="16" name="Group 35">
            <a:extLst>
              <a:ext uri="{FF2B5EF4-FFF2-40B4-BE49-F238E27FC236}">
                <a16:creationId xmlns:a16="http://schemas.microsoft.com/office/drawing/2014/main" id="{569E6BFB-3295-4CF7-9D8E-ACCBFA2C8B3C}"/>
              </a:ext>
            </a:extLst>
          </p:cNvPr>
          <p:cNvGrpSpPr/>
          <p:nvPr/>
        </p:nvGrpSpPr>
        <p:grpSpPr>
          <a:xfrm>
            <a:off x="684800" y="5854709"/>
            <a:ext cx="5749991" cy="846781"/>
            <a:chOff x="8184767" y="1545552"/>
            <a:chExt cx="4208619" cy="846781"/>
          </a:xfrm>
        </p:grpSpPr>
        <p:sp>
          <p:nvSpPr>
            <p:cNvPr id="17" name="TextBox 37">
              <a:extLst>
                <a:ext uri="{FF2B5EF4-FFF2-40B4-BE49-F238E27FC236}">
                  <a16:creationId xmlns:a16="http://schemas.microsoft.com/office/drawing/2014/main" id="{B6E71393-31DF-497A-9CA8-0FD54C4A5BE2}"/>
                </a:ext>
              </a:extLst>
            </p:cNvPr>
            <p:cNvSpPr txBox="1"/>
            <p:nvPr/>
          </p:nvSpPr>
          <p:spPr>
            <a:xfrm>
              <a:off x="8184767" y="1852826"/>
              <a:ext cx="4208617" cy="5395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000" b="0" i="1" u="none" strike="noStrike" kern="1200" cap="none" spc="3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Montserrat"/>
                  <a:ea typeface="Open Sans Light" panose="020B0306030504020204" pitchFamily="34" charset="0"/>
                  <a:cs typeface="Open Sans Light" panose="020B0306030504020204" pitchFamily="34" charset="0"/>
                </a:rPr>
                <a:t>Wykonanie badania ewaluacyjnego </a:t>
              </a:r>
              <a:br>
                <a:rPr kumimoji="0" lang="pl-PL" sz="1000" b="0" i="1" u="none" strike="noStrike" kern="1200" cap="none" spc="3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Montserrat"/>
                  <a:ea typeface="Open Sans Light" panose="020B0306030504020204" pitchFamily="34" charset="0"/>
                  <a:cs typeface="Open Sans Light" panose="020B0306030504020204" pitchFamily="34" charset="0"/>
                </a:rPr>
              </a:br>
              <a:r>
                <a:rPr kumimoji="0" lang="pl-PL" sz="1000" b="0" i="1" u="none" strike="noStrike" kern="1200" cap="none" spc="3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Montserrat"/>
                  <a:ea typeface="Open Sans Light" panose="020B0306030504020204" pitchFamily="34" charset="0"/>
                  <a:cs typeface="Open Sans Light" panose="020B0306030504020204" pitchFamily="34" charset="0"/>
                </a:rPr>
                <a:t>pn. Efekty projektów środowiskowych realizowanych w ramach RPO WZ 2014-2020</a:t>
              </a:r>
              <a:endParaRPr kumimoji="0" lang="en-US" sz="1000" b="0" i="1" u="none" strike="noStrike" kern="1200" cap="none" spc="3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Montserra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8" name="TextBox 38">
              <a:extLst>
                <a:ext uri="{FF2B5EF4-FFF2-40B4-BE49-F238E27FC236}">
                  <a16:creationId xmlns:a16="http://schemas.microsoft.com/office/drawing/2014/main" id="{D976EC61-59B9-49EB-9343-57A3B184885C}"/>
                </a:ext>
              </a:extLst>
            </p:cNvPr>
            <p:cNvSpPr txBox="1"/>
            <p:nvPr/>
          </p:nvSpPr>
          <p:spPr>
            <a:xfrm>
              <a:off x="8184768" y="1545552"/>
              <a:ext cx="420861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1000" b="1" i="0" u="none" strike="noStrike" kern="1200" cap="none" spc="20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Montserrat"/>
                  <a:ea typeface="Open Sans Light" panose="020B0306030504020204" pitchFamily="34" charset="0"/>
                  <a:cs typeface="Open Sans Light" panose="020B0306030504020204" pitchFamily="34" charset="0"/>
                </a:rPr>
                <a:t>Prezentacja z projektu pn.:</a:t>
              </a:r>
              <a:endParaRPr kumimoji="0" lang="en-US" sz="1000" b="1" i="0" u="none" strike="noStrike" kern="1200" cap="none" spc="20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Montserra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450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4C9671B0-4867-4623-B8C1-79ABD188296B}"/>
              </a:ext>
            </a:extLst>
          </p:cNvPr>
          <p:cNvGrpSpPr/>
          <p:nvPr/>
        </p:nvGrpSpPr>
        <p:grpSpPr>
          <a:xfrm>
            <a:off x="2681206" y="4242329"/>
            <a:ext cx="6829588" cy="1844967"/>
            <a:chOff x="2681206" y="273808"/>
            <a:chExt cx="6829588" cy="184496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DFEEB77-57E5-4E6F-961E-B1DC3BC21736}"/>
                </a:ext>
              </a:extLst>
            </p:cNvPr>
            <p:cNvGrpSpPr/>
            <p:nvPr/>
          </p:nvGrpSpPr>
          <p:grpSpPr>
            <a:xfrm>
              <a:off x="2681206" y="273808"/>
              <a:ext cx="6829588" cy="1844967"/>
              <a:chOff x="2918569" y="3493259"/>
              <a:chExt cx="6829588" cy="1844967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2EAC868-0C38-400D-90D9-78FBF5703AAC}"/>
                  </a:ext>
                </a:extLst>
              </p:cNvPr>
              <p:cNvSpPr txBox="1"/>
              <p:nvPr/>
            </p:nvSpPr>
            <p:spPr>
              <a:xfrm>
                <a:off x="3234951" y="3493259"/>
                <a:ext cx="619682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pl-PL" sz="2000" b="1" dirty="0">
                    <a:solidFill>
                      <a:srgbClr val="00B0F0"/>
                    </a:solidFill>
                  </a:rPr>
                  <a:t>Wyniki badania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2CAE2DF-ACB4-431F-832A-543020F75C0B}"/>
                  </a:ext>
                </a:extLst>
              </p:cNvPr>
              <p:cNvSpPr/>
              <p:nvPr/>
            </p:nvSpPr>
            <p:spPr>
              <a:xfrm>
                <a:off x="2918569" y="4107120"/>
                <a:ext cx="6829588" cy="123110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pl-PL" sz="2000" kern="150" dirty="0">
                    <a:latin typeface="+mn-lt"/>
                    <a:ea typeface="Arial" panose="020B0604020202020204" pitchFamily="34" charset="0"/>
                    <a:cs typeface="Arial" panose="020B0604020202020204" pitchFamily="34" charset="0"/>
                  </a:rPr>
                  <a:t>MODUŁ I:</a:t>
                </a:r>
              </a:p>
              <a:p>
                <a:pPr algn="ctr"/>
                <a:endParaRPr lang="pl-PL" sz="2000" kern="150" dirty="0">
                  <a:latin typeface="+mn-lt"/>
                  <a:ea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pl-PL" sz="2000" kern="150" dirty="0">
                    <a:latin typeface="+mn-lt"/>
                    <a:ea typeface="Arial" panose="020B0604020202020204" pitchFamily="34" charset="0"/>
                    <a:cs typeface="Arial" panose="020B0604020202020204" pitchFamily="34" charset="0"/>
                  </a:rPr>
                  <a:t>DIAGNOZA OBSZARÓW ŚRODOWISKOWYCH </a:t>
                </a:r>
              </a:p>
              <a:p>
                <a:pPr algn="ctr"/>
                <a:r>
                  <a:rPr lang="pl-PL" sz="2000" kern="150" dirty="0">
                    <a:latin typeface="+mn-lt"/>
                    <a:ea typeface="Arial" panose="020B0604020202020204" pitchFamily="34" charset="0"/>
                    <a:cs typeface="Arial" panose="020B0604020202020204" pitchFamily="34" charset="0"/>
                  </a:rPr>
                  <a:t>DLA REGIONU</a:t>
                </a:r>
                <a:endParaRPr lang="pl-PL" sz="2000" dirty="0"/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03969F3-1E11-44A4-85FD-EC53752E32D6}"/>
                </a:ext>
              </a:extLst>
            </p:cNvPr>
            <p:cNvSpPr txBox="1"/>
            <p:nvPr/>
          </p:nvSpPr>
          <p:spPr>
            <a:xfrm>
              <a:off x="5272867" y="587991"/>
              <a:ext cx="1646267" cy="340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sz="2000" spc="100" dirty="0">
                <a:solidFill>
                  <a:schemeClr val="accent1"/>
                </a:solidFill>
                <a:ea typeface="Source Sans Pro Light" panose="020B0403030403020204" pitchFamily="34" charset="0"/>
              </a:endParaRPr>
            </a:p>
          </p:txBody>
        </p:sp>
      </p:grp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DBBCA0EA-C66A-4ECC-82DB-5A30B6CEF8E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8" b="12228"/>
          <a:stretch/>
        </p:blipFill>
        <p:spPr>
          <a:xfrm>
            <a:off x="2264229" y="0"/>
            <a:ext cx="7663542" cy="3859579"/>
          </a:xfrm>
        </p:spPr>
      </p:pic>
    </p:spTree>
    <p:extLst>
      <p:ext uri="{BB962C8B-B14F-4D97-AF65-F5344CB8AC3E}">
        <p14:creationId xmlns:p14="http://schemas.microsoft.com/office/powerpoint/2010/main" val="321943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a 2">
            <a:extLst>
              <a:ext uri="{FF2B5EF4-FFF2-40B4-BE49-F238E27FC236}">
                <a16:creationId xmlns:a16="http://schemas.microsoft.com/office/drawing/2014/main" id="{58276CA2-929A-46CB-873E-1BB2203A1D3D}"/>
              </a:ext>
            </a:extLst>
          </p:cNvPr>
          <p:cNvGrpSpPr/>
          <p:nvPr/>
        </p:nvGrpSpPr>
        <p:grpSpPr>
          <a:xfrm>
            <a:off x="0" y="612657"/>
            <a:ext cx="9144000" cy="539932"/>
            <a:chOff x="0" y="925174"/>
            <a:chExt cx="9144000" cy="539932"/>
          </a:xfrm>
        </p:grpSpPr>
        <p:sp>
          <p:nvSpPr>
            <p:cNvPr id="4" name="Pagon 2">
              <a:extLst>
                <a:ext uri="{FF2B5EF4-FFF2-40B4-BE49-F238E27FC236}">
                  <a16:creationId xmlns:a16="http://schemas.microsoft.com/office/drawing/2014/main" id="{BC5D438F-AE05-41FF-B375-048F9EF0AF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4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5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FBCAC248-0838-450A-ABEA-1F79E0609F61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1400" b="1" kern="150" dirty="0"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Moduł I Diagnoza obszarów środowiskowych dla regionu – ADAPTACJA DO ZMIAN KLIMATU</a:t>
              </a:r>
              <a:endParaRPr lang="pl-PL" sz="1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EF0CB1CB-267B-44B5-A8BB-08EAAEEC76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sp>
        <p:nvSpPr>
          <p:cNvPr id="8" name="pole tekstowe 7" descr="Zagrożenia wynikające ze zmiany klimatu w województwie zachodniopomorskim&#10;">
            <a:extLst>
              <a:ext uri="{FF2B5EF4-FFF2-40B4-BE49-F238E27FC236}">
                <a16:creationId xmlns:a16="http://schemas.microsoft.com/office/drawing/2014/main" id="{8AC4F952-AE14-471C-9FFE-F7D82FDB9B37}"/>
              </a:ext>
            </a:extLst>
          </p:cNvPr>
          <p:cNvSpPr txBox="1"/>
          <p:nvPr/>
        </p:nvSpPr>
        <p:spPr>
          <a:xfrm>
            <a:off x="342670" y="1209540"/>
            <a:ext cx="112730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pl-PL" sz="2000" dirty="0">
                <a:effectLst/>
                <a:latin typeface="Montserrat" panose="00000500000000000000" pitchFamily="2" charset="-18"/>
                <a:ea typeface="Times New Roman" panose="02020603050405020304" pitchFamily="18" charset="0"/>
                <a:cs typeface="Times New Roman" panose="02020603050405020304" pitchFamily="18" charset="0"/>
              </a:rPr>
              <a:t>Zagrożenia wynikające ze zmiany klimatu w województwie zachodniopomorskim</a:t>
            </a:r>
          </a:p>
        </p:txBody>
      </p:sp>
      <p:grpSp>
        <p:nvGrpSpPr>
          <p:cNvPr id="28" name="Grupa 27">
            <a:extLst>
              <a:ext uri="{FF2B5EF4-FFF2-40B4-BE49-F238E27FC236}">
                <a16:creationId xmlns:a16="http://schemas.microsoft.com/office/drawing/2014/main" id="{D048F446-183A-4BE5-AEC8-A1172A201B6E}"/>
              </a:ext>
            </a:extLst>
          </p:cNvPr>
          <p:cNvGrpSpPr/>
          <p:nvPr/>
        </p:nvGrpSpPr>
        <p:grpSpPr>
          <a:xfrm>
            <a:off x="1416257" y="1696859"/>
            <a:ext cx="9359487" cy="5049192"/>
            <a:chOff x="325013" y="1696859"/>
            <a:chExt cx="9359487" cy="5049192"/>
          </a:xfrm>
        </p:grpSpPr>
        <p:sp>
          <p:nvSpPr>
            <p:cNvPr id="9" name="pole tekstowe 8" descr="Zmiany w strukturze gleby&#10;Spadek produkcji roślinnej&#10;Spadek jakości powietrza, w szczególności na terenach miejskich&#10;Zwiększone zapotrzebowanie na wodę oraz spadek jej jakości&#10;Pogorszenie jakości życia, zwłaszcza osób żyjących w domach o niskim standardzie (brak klimatyzacji)&#10;Efekt wyspy ciepła w miastach&#10;Ryzyko wzrostu śmiertelności oraz chorób krążenia, głównie ludzi starszych&#10;Awarie energetyczne&#10;Zakłócenia w transporcie spowodowane awariami&#10;">
              <a:extLst>
                <a:ext uri="{FF2B5EF4-FFF2-40B4-BE49-F238E27FC236}">
                  <a16:creationId xmlns:a16="http://schemas.microsoft.com/office/drawing/2014/main" id="{66CC907E-CFC6-4FC5-9D18-F9AAE301095C}"/>
                </a:ext>
              </a:extLst>
            </p:cNvPr>
            <p:cNvSpPr txBox="1"/>
            <p:nvPr/>
          </p:nvSpPr>
          <p:spPr>
            <a:xfrm>
              <a:off x="4644227" y="2013521"/>
              <a:ext cx="4855431" cy="3959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Zmiany w strukturze gleby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Spadek produkcji roślinnej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Spadek jakości powietrza, w szczególności na terenach miejskich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Zwiększone zapotrzebowanie na wodę oraz spadek jej jakości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Pogorszenie jakości życia, zwłaszcza osób żyjących w domach o niskim standardzie (brak klimatyzacji)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  <a:tabLst>
                  <a:tab pos="1371600" algn="l"/>
                </a:tabLst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Efekt wyspy ciepła w miastach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  <a:tabLst>
                  <a:tab pos="1371600" algn="l"/>
                </a:tabLst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Ryzyko wzrostu 	śmiertelności oraz chorób krążenia, głównie ludzi starszych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  <a:tabLst>
                  <a:tab pos="1371600" algn="l"/>
                </a:tabLst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Awarie energetyczne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  <a:tabLst>
                  <a:tab pos="1371600" algn="l"/>
                </a:tabLst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Zakłócenia w transporcie spowodowane awariami</a:t>
              </a:r>
              <a:endParaRPr lang="pl-PL" sz="1300" kern="15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Straight Arrow Connector 24">
              <a:extLst>
                <a:ext uri="{FF2B5EF4-FFF2-40B4-BE49-F238E27FC236}">
                  <a16:creationId xmlns:a16="http://schemas.microsoft.com/office/drawing/2014/main" id="{DEA4CF67-4BB9-4CB3-8F16-E275E5BE6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stCxn id="26" idx="0"/>
              <a:endCxn id="19" idx="1"/>
            </p:cNvCxnSpPr>
            <p:nvPr/>
          </p:nvCxnSpPr>
          <p:spPr>
            <a:xfrm flipV="1">
              <a:off x="3665546" y="4209234"/>
              <a:ext cx="742430" cy="2941"/>
            </a:xfrm>
            <a:prstGeom prst="straightConnector1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upa 10">
              <a:extLst>
                <a:ext uri="{FF2B5EF4-FFF2-40B4-BE49-F238E27FC236}">
                  <a16:creationId xmlns:a16="http://schemas.microsoft.com/office/drawing/2014/main" id="{6BEC23E6-EFD4-4256-B675-1ED1002825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013" y="2772294"/>
              <a:ext cx="3340533" cy="2879761"/>
              <a:chOff x="1092400" y="3388506"/>
              <a:chExt cx="2505601" cy="2160000"/>
            </a:xfrm>
          </p:grpSpPr>
          <p:grpSp>
            <p:nvGrpSpPr>
              <p:cNvPr id="24" name="Group 9">
                <a:extLst>
                  <a:ext uri="{FF2B5EF4-FFF2-40B4-BE49-F238E27FC236}">
                    <a16:creationId xmlns:a16="http://schemas.microsoft.com/office/drawing/2014/main" id="{2B16A0BF-02B4-4BDD-BC81-05A2A91245DF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92400" y="3388506"/>
                <a:ext cx="2505601" cy="2160000"/>
                <a:chOff x="3496214" y="1275606"/>
                <a:chExt cx="1060704" cy="914400"/>
              </a:xfrm>
            </p:grpSpPr>
            <p:sp>
              <p:nvSpPr>
                <p:cNvPr id="26" name="Hexagon 10">
                  <a:extLst>
                    <a:ext uri="{FF2B5EF4-FFF2-40B4-BE49-F238E27FC236}">
                      <a16:creationId xmlns:a16="http://schemas.microsoft.com/office/drawing/2014/main" id="{14B505F4-7ED0-489D-97B3-1F7E1783E54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3496214" y="1275606"/>
                  <a:ext cx="1060704" cy="914400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1400">
                    <a:solidFill>
                      <a:schemeClr val="tx1"/>
                    </a:solidFill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27" name="Hexagon 11">
                  <a:extLst>
                    <a:ext uri="{FF2B5EF4-FFF2-40B4-BE49-F238E27FC236}">
                      <a16:creationId xmlns:a16="http://schemas.microsoft.com/office/drawing/2014/main" id="{2A790752-236E-45E8-85A8-9FB2940A85F6}"/>
                    </a:ext>
                  </a:extLst>
                </p:cNvPr>
                <p:cNvSpPr/>
                <p:nvPr/>
              </p:nvSpPr>
              <p:spPr>
                <a:xfrm>
                  <a:off x="3594518" y="1360351"/>
                  <a:ext cx="864096" cy="744910"/>
                </a:xfrm>
                <a:prstGeom prst="hexagon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1400" dirty="0">
                    <a:solidFill>
                      <a:schemeClr val="tx1"/>
                    </a:solidFill>
                    <a:latin typeface="Montserrat" panose="00000500000000000000" pitchFamily="2" charset="-18"/>
                  </a:endParaRPr>
                </a:p>
              </p:txBody>
            </p:sp>
          </p:grpSp>
          <p:sp>
            <p:nvSpPr>
              <p:cNvPr id="25" name="pole tekstowe 24" descr="Temperatura powietrza (wzrost)&#10;">
                <a:extLst>
                  <a:ext uri="{FF2B5EF4-FFF2-40B4-BE49-F238E27FC236}">
                    <a16:creationId xmlns:a16="http://schemas.microsoft.com/office/drawing/2014/main" id="{11EE83F4-B035-41C1-AA0A-5112DE600B51}"/>
                  </a:ext>
                </a:extLst>
              </p:cNvPr>
              <p:cNvSpPr txBox="1"/>
              <p:nvPr/>
            </p:nvSpPr>
            <p:spPr>
              <a:xfrm>
                <a:off x="1531294" y="4081739"/>
                <a:ext cx="1662117" cy="7691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pl-PL" b="1" dirty="0">
                    <a:solidFill>
                      <a:schemeClr val="bg1"/>
                    </a:solidFill>
                    <a:effectLst/>
                    <a:latin typeface="Montserrat" panose="00000500000000000000" pitchFamily="2" charset="-18"/>
                  </a:rPr>
                  <a:t>Temperatura powietrza (wzrost)</a:t>
                </a:r>
                <a:endParaRPr lang="pl-PL" b="1" dirty="0">
                  <a:solidFill>
                    <a:schemeClr val="bg1"/>
                  </a:solidFill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2" name="Group 84">
              <a:extLst>
                <a:ext uri="{FF2B5EF4-FFF2-40B4-BE49-F238E27FC236}">
                  <a16:creationId xmlns:a16="http://schemas.microsoft.com/office/drawing/2014/main" id="{FC852E70-A0BB-4886-8C3C-051CB718D3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07976" y="2028101"/>
              <a:ext cx="5276524" cy="4717950"/>
              <a:chOff x="3203848" y="1779662"/>
              <a:chExt cx="3332582" cy="299949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9" name="Rectangle 85">
                <a:extLst>
                  <a:ext uri="{FF2B5EF4-FFF2-40B4-BE49-F238E27FC236}">
                    <a16:creationId xmlns:a16="http://schemas.microsoft.com/office/drawing/2014/main" id="{DC558450-C4F4-48C3-85A5-FD34205AE1BC}"/>
                  </a:ext>
                </a:extLst>
              </p:cNvPr>
              <p:cNvSpPr/>
              <p:nvPr/>
            </p:nvSpPr>
            <p:spPr>
              <a:xfrm>
                <a:off x="3203848" y="1779662"/>
                <a:ext cx="108000" cy="2773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20" name="Block Arc 86">
                <a:extLst>
                  <a:ext uri="{FF2B5EF4-FFF2-40B4-BE49-F238E27FC236}">
                    <a16:creationId xmlns:a16="http://schemas.microsoft.com/office/drawing/2014/main" id="{4DF56EDE-4107-4126-81C9-A2AB2B3F7744}"/>
                  </a:ext>
                </a:extLst>
              </p:cNvPr>
              <p:cNvSpPr/>
              <p:nvPr/>
            </p:nvSpPr>
            <p:spPr>
              <a:xfrm>
                <a:off x="320384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21" name="Rectangle 87">
                <a:extLst>
                  <a:ext uri="{FF2B5EF4-FFF2-40B4-BE49-F238E27FC236}">
                    <a16:creationId xmlns:a16="http://schemas.microsoft.com/office/drawing/2014/main" id="{7678AD4B-E883-4BD7-9125-0A24E6472FC5}"/>
                  </a:ext>
                </a:extLst>
              </p:cNvPr>
              <p:cNvSpPr/>
              <p:nvPr/>
            </p:nvSpPr>
            <p:spPr>
              <a:xfrm>
                <a:off x="3425216" y="4671157"/>
                <a:ext cx="2916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22" name="Block Arc 88">
                <a:extLst>
                  <a:ext uri="{FF2B5EF4-FFF2-40B4-BE49-F238E27FC236}">
                    <a16:creationId xmlns:a16="http://schemas.microsoft.com/office/drawing/2014/main" id="{90F05288-A84B-445F-B2E8-FD5F75785F22}"/>
                  </a:ext>
                </a:extLst>
              </p:cNvPr>
              <p:cNvSpPr/>
              <p:nvPr/>
            </p:nvSpPr>
            <p:spPr>
              <a:xfrm rot="16200000">
                <a:off x="608416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23" name="Rectangle 89">
                <a:extLst>
                  <a:ext uri="{FF2B5EF4-FFF2-40B4-BE49-F238E27FC236}">
                    <a16:creationId xmlns:a16="http://schemas.microsoft.com/office/drawing/2014/main" id="{4A94ECF5-4376-4341-B7FA-4A9AB51AD184}"/>
                  </a:ext>
                </a:extLst>
              </p:cNvPr>
              <p:cNvSpPr/>
              <p:nvPr/>
            </p:nvSpPr>
            <p:spPr>
              <a:xfrm>
                <a:off x="6428430" y="3989950"/>
                <a:ext cx="108000" cy="57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13" name="Group 84">
              <a:extLst>
                <a:ext uri="{FF2B5EF4-FFF2-40B4-BE49-F238E27FC236}">
                  <a16:creationId xmlns:a16="http://schemas.microsoft.com/office/drawing/2014/main" id="{91CEF071-28AF-40FE-957D-138318CDC3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4401418" y="1696859"/>
              <a:ext cx="5276524" cy="4717950"/>
              <a:chOff x="3203848" y="1779662"/>
              <a:chExt cx="3332582" cy="299949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4" name="Rectangle 85">
                <a:extLst>
                  <a:ext uri="{FF2B5EF4-FFF2-40B4-BE49-F238E27FC236}">
                    <a16:creationId xmlns:a16="http://schemas.microsoft.com/office/drawing/2014/main" id="{98C59D83-87D0-4F4C-8450-447E4B38189A}"/>
                  </a:ext>
                </a:extLst>
              </p:cNvPr>
              <p:cNvSpPr/>
              <p:nvPr/>
            </p:nvSpPr>
            <p:spPr>
              <a:xfrm>
                <a:off x="3203848" y="1779662"/>
                <a:ext cx="108000" cy="2773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15" name="Block Arc 86">
                <a:extLst>
                  <a:ext uri="{FF2B5EF4-FFF2-40B4-BE49-F238E27FC236}">
                    <a16:creationId xmlns:a16="http://schemas.microsoft.com/office/drawing/2014/main" id="{0E8AFE6B-A6C7-478D-B1B2-357A29C52683}"/>
                  </a:ext>
                </a:extLst>
              </p:cNvPr>
              <p:cNvSpPr/>
              <p:nvPr/>
            </p:nvSpPr>
            <p:spPr>
              <a:xfrm>
                <a:off x="320384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16" name="Rectangle 87">
                <a:extLst>
                  <a:ext uri="{FF2B5EF4-FFF2-40B4-BE49-F238E27FC236}">
                    <a16:creationId xmlns:a16="http://schemas.microsoft.com/office/drawing/2014/main" id="{AFFB6FB1-A662-4765-8A1E-014999066F75}"/>
                  </a:ext>
                </a:extLst>
              </p:cNvPr>
              <p:cNvSpPr/>
              <p:nvPr/>
            </p:nvSpPr>
            <p:spPr>
              <a:xfrm>
                <a:off x="3425216" y="4671157"/>
                <a:ext cx="2916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17" name="Block Arc 88">
                <a:extLst>
                  <a:ext uri="{FF2B5EF4-FFF2-40B4-BE49-F238E27FC236}">
                    <a16:creationId xmlns:a16="http://schemas.microsoft.com/office/drawing/2014/main" id="{1365C45F-BA18-4166-8015-2D40D172018F}"/>
                  </a:ext>
                </a:extLst>
              </p:cNvPr>
              <p:cNvSpPr/>
              <p:nvPr/>
            </p:nvSpPr>
            <p:spPr>
              <a:xfrm rot="16200000">
                <a:off x="608416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18" name="Rectangle 89">
                <a:extLst>
                  <a:ext uri="{FF2B5EF4-FFF2-40B4-BE49-F238E27FC236}">
                    <a16:creationId xmlns:a16="http://schemas.microsoft.com/office/drawing/2014/main" id="{3E0513A1-68E6-470E-AD66-F9196CC43E59}"/>
                  </a:ext>
                </a:extLst>
              </p:cNvPr>
              <p:cNvSpPr/>
              <p:nvPr/>
            </p:nvSpPr>
            <p:spPr>
              <a:xfrm>
                <a:off x="6428430" y="3989950"/>
                <a:ext cx="108000" cy="57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 dirty="0">
                  <a:latin typeface="Montserrat" panose="00000500000000000000" pitchFamily="2" charset="-1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9357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0045DFEA-1749-4305-A594-87AAF63E5598}"/>
              </a:ext>
            </a:extLst>
          </p:cNvPr>
          <p:cNvGrpSpPr/>
          <p:nvPr/>
        </p:nvGrpSpPr>
        <p:grpSpPr>
          <a:xfrm>
            <a:off x="-1" y="612655"/>
            <a:ext cx="10466171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66EA90E3-03D8-484D-BCF9-C16133BF82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E17D16A6-15C7-44D4-80C3-6A9507305424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1300" b="1" kern="150" dirty="0"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Moduł I Diagnoza obszarów środowiskowych dla regionu – ADAPTACJA DO ZMIAN KLIMATU</a:t>
              </a:r>
              <a:endParaRPr lang="pl-PL" sz="13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BD5872B6-5217-44AD-A2BF-8464859C4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grpSp>
        <p:nvGrpSpPr>
          <p:cNvPr id="6" name="Grupa 5">
            <a:extLst>
              <a:ext uri="{FF2B5EF4-FFF2-40B4-BE49-F238E27FC236}">
                <a16:creationId xmlns:a16="http://schemas.microsoft.com/office/drawing/2014/main" id="{F8F4FA75-4A2C-4D07-84ED-9933CA973177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682875"/>
            <a:ext cx="9360000" cy="5053005"/>
            <a:chOff x="136854" y="1995394"/>
            <a:chExt cx="8869865" cy="4788408"/>
          </a:xfrm>
        </p:grpSpPr>
        <p:grpSp>
          <p:nvGrpSpPr>
            <p:cNvPr id="7" name="Group 84">
              <a:extLst>
                <a:ext uri="{FF2B5EF4-FFF2-40B4-BE49-F238E27FC236}">
                  <a16:creationId xmlns:a16="http://schemas.microsoft.com/office/drawing/2014/main" id="{35CB4B0A-CD71-405F-BA42-9599AA8071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139965" y="1995394"/>
              <a:ext cx="5004000" cy="4474274"/>
              <a:chOff x="3203848" y="1779662"/>
              <a:chExt cx="3332582" cy="299949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0" name="Rectangle 85">
                <a:extLst>
                  <a:ext uri="{FF2B5EF4-FFF2-40B4-BE49-F238E27FC236}">
                    <a16:creationId xmlns:a16="http://schemas.microsoft.com/office/drawing/2014/main" id="{3FE799DA-B0E0-4474-8E39-2D8A0FAF1BED}"/>
                  </a:ext>
                </a:extLst>
              </p:cNvPr>
              <p:cNvSpPr/>
              <p:nvPr/>
            </p:nvSpPr>
            <p:spPr>
              <a:xfrm>
                <a:off x="3203848" y="1779662"/>
                <a:ext cx="108000" cy="2773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  <p:sp>
            <p:nvSpPr>
              <p:cNvPr id="21" name="Block Arc 86">
                <a:extLst>
                  <a:ext uri="{FF2B5EF4-FFF2-40B4-BE49-F238E27FC236}">
                    <a16:creationId xmlns:a16="http://schemas.microsoft.com/office/drawing/2014/main" id="{8568E655-8750-4FE2-95BE-791E3B78A30D}"/>
                  </a:ext>
                </a:extLst>
              </p:cNvPr>
              <p:cNvSpPr/>
              <p:nvPr/>
            </p:nvSpPr>
            <p:spPr>
              <a:xfrm>
                <a:off x="320384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22" name="Rectangle 87">
                <a:extLst>
                  <a:ext uri="{FF2B5EF4-FFF2-40B4-BE49-F238E27FC236}">
                    <a16:creationId xmlns:a16="http://schemas.microsoft.com/office/drawing/2014/main" id="{6C09F8FB-78B8-4BB7-BB6C-FCCCC7DC397E}"/>
                  </a:ext>
                </a:extLst>
              </p:cNvPr>
              <p:cNvSpPr/>
              <p:nvPr/>
            </p:nvSpPr>
            <p:spPr>
              <a:xfrm>
                <a:off x="3425216" y="4671157"/>
                <a:ext cx="2916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  <p:sp>
            <p:nvSpPr>
              <p:cNvPr id="23" name="Block Arc 88">
                <a:extLst>
                  <a:ext uri="{FF2B5EF4-FFF2-40B4-BE49-F238E27FC236}">
                    <a16:creationId xmlns:a16="http://schemas.microsoft.com/office/drawing/2014/main" id="{49F7DB1F-E410-4EDE-B1F0-D82C45E477CF}"/>
                  </a:ext>
                </a:extLst>
              </p:cNvPr>
              <p:cNvSpPr/>
              <p:nvPr/>
            </p:nvSpPr>
            <p:spPr>
              <a:xfrm rot="16200000">
                <a:off x="608416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24" name="Rectangle 89">
                <a:extLst>
                  <a:ext uri="{FF2B5EF4-FFF2-40B4-BE49-F238E27FC236}">
                    <a16:creationId xmlns:a16="http://schemas.microsoft.com/office/drawing/2014/main" id="{B806D1D4-C184-47F9-8872-9ED1F97020E4}"/>
                  </a:ext>
                </a:extLst>
              </p:cNvPr>
              <p:cNvSpPr/>
              <p:nvPr/>
            </p:nvSpPr>
            <p:spPr>
              <a:xfrm>
                <a:off x="6428430" y="3989950"/>
                <a:ext cx="108000" cy="57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</p:grpSp>
        <p:cxnSp>
          <p:nvCxnSpPr>
            <p:cNvPr id="8" name="Straight Arrow Connector 24">
              <a:extLst>
                <a:ext uri="{FF2B5EF4-FFF2-40B4-BE49-F238E27FC236}">
                  <a16:creationId xmlns:a16="http://schemas.microsoft.com/office/drawing/2014/main" id="{C8558F8C-9F04-42F6-AF46-F99F030F32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stCxn id="18" idx="0"/>
              <a:endCxn id="20" idx="1"/>
            </p:cNvCxnSpPr>
            <p:nvPr/>
          </p:nvCxnSpPr>
          <p:spPr>
            <a:xfrm flipH="1">
              <a:off x="5143965" y="4398399"/>
              <a:ext cx="694754" cy="2789"/>
            </a:xfrm>
            <a:prstGeom prst="straightConnector1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9">
              <a:extLst>
                <a:ext uri="{FF2B5EF4-FFF2-40B4-BE49-F238E27FC236}">
                  <a16:creationId xmlns:a16="http://schemas.microsoft.com/office/drawing/2014/main" id="{9DD706E2-E325-4A82-A0CA-5D2B87D9BF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5838719" y="3032887"/>
              <a:ext cx="3168000" cy="2731025"/>
              <a:chOff x="3496214" y="1275606"/>
              <a:chExt cx="1060704" cy="914400"/>
            </a:xfrm>
          </p:grpSpPr>
          <p:sp>
            <p:nvSpPr>
              <p:cNvPr id="18" name="Hexagon 10">
                <a:extLst>
                  <a:ext uri="{FF2B5EF4-FFF2-40B4-BE49-F238E27FC236}">
                    <a16:creationId xmlns:a16="http://schemas.microsoft.com/office/drawing/2014/main" id="{89D6624B-1584-47BB-BA44-6520549E4A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3496214" y="1275606"/>
                <a:ext cx="1060704" cy="914400"/>
              </a:xfrm>
              <a:prstGeom prst="hexagon">
                <a:avLst/>
              </a:prstGeom>
              <a:solidFill>
                <a:schemeClr val="accent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19" name="Hexagon 11">
                <a:extLst>
                  <a:ext uri="{FF2B5EF4-FFF2-40B4-BE49-F238E27FC236}">
                    <a16:creationId xmlns:a16="http://schemas.microsoft.com/office/drawing/2014/main" id="{040FE04B-E1D3-46F2-8E2B-CFF50D777A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3594518" y="1360351"/>
                <a:ext cx="864096" cy="744910"/>
              </a:xfrm>
              <a:prstGeom prst="hexagon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10" name="Group 84">
              <a:extLst>
                <a:ext uri="{FF2B5EF4-FFF2-40B4-BE49-F238E27FC236}">
                  <a16:creationId xmlns:a16="http://schemas.microsoft.com/office/drawing/2014/main" id="{A16D97E1-A935-4A63-B1B7-4A2B4B0DC8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36854" y="2309528"/>
              <a:ext cx="5004000" cy="4474274"/>
              <a:chOff x="3203848" y="1779662"/>
              <a:chExt cx="3332582" cy="299949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3" name="Rectangle 85">
                <a:extLst>
                  <a:ext uri="{FF2B5EF4-FFF2-40B4-BE49-F238E27FC236}">
                    <a16:creationId xmlns:a16="http://schemas.microsoft.com/office/drawing/2014/main" id="{97D150AA-A406-4B4F-B1B1-BFD08A08C35F}"/>
                  </a:ext>
                </a:extLst>
              </p:cNvPr>
              <p:cNvSpPr/>
              <p:nvPr/>
            </p:nvSpPr>
            <p:spPr>
              <a:xfrm>
                <a:off x="3203848" y="1779662"/>
                <a:ext cx="108000" cy="2773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  <p:sp>
            <p:nvSpPr>
              <p:cNvPr id="14" name="Block Arc 86">
                <a:extLst>
                  <a:ext uri="{FF2B5EF4-FFF2-40B4-BE49-F238E27FC236}">
                    <a16:creationId xmlns:a16="http://schemas.microsoft.com/office/drawing/2014/main" id="{38F4DF86-ADC4-4F94-B471-022F396B3A3E}"/>
                  </a:ext>
                </a:extLst>
              </p:cNvPr>
              <p:cNvSpPr/>
              <p:nvPr/>
            </p:nvSpPr>
            <p:spPr>
              <a:xfrm>
                <a:off x="320384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15" name="Rectangle 87">
                <a:extLst>
                  <a:ext uri="{FF2B5EF4-FFF2-40B4-BE49-F238E27FC236}">
                    <a16:creationId xmlns:a16="http://schemas.microsoft.com/office/drawing/2014/main" id="{24826B7C-B771-4F1F-9C8B-BC5A62F4FD80}"/>
                  </a:ext>
                </a:extLst>
              </p:cNvPr>
              <p:cNvSpPr/>
              <p:nvPr/>
            </p:nvSpPr>
            <p:spPr>
              <a:xfrm>
                <a:off x="3425216" y="4671157"/>
                <a:ext cx="2916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  <p:sp>
            <p:nvSpPr>
              <p:cNvPr id="16" name="Block Arc 88">
                <a:extLst>
                  <a:ext uri="{FF2B5EF4-FFF2-40B4-BE49-F238E27FC236}">
                    <a16:creationId xmlns:a16="http://schemas.microsoft.com/office/drawing/2014/main" id="{A54F34F4-86AC-4BE1-A4FE-8FCB968ABE3C}"/>
                  </a:ext>
                </a:extLst>
              </p:cNvPr>
              <p:cNvSpPr/>
              <p:nvPr/>
            </p:nvSpPr>
            <p:spPr>
              <a:xfrm rot="16200000">
                <a:off x="608416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17" name="Rectangle 89">
                <a:extLst>
                  <a:ext uri="{FF2B5EF4-FFF2-40B4-BE49-F238E27FC236}">
                    <a16:creationId xmlns:a16="http://schemas.microsoft.com/office/drawing/2014/main" id="{9668CFEA-BF5C-4562-8F7E-599E10DC2C9F}"/>
                  </a:ext>
                </a:extLst>
              </p:cNvPr>
              <p:cNvSpPr/>
              <p:nvPr/>
            </p:nvSpPr>
            <p:spPr>
              <a:xfrm>
                <a:off x="6428430" y="3989950"/>
                <a:ext cx="108000" cy="57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11" name="pole tekstowe 10" descr="Wzrost opadów o dużej intensywności&#10;">
              <a:extLst>
                <a:ext uri="{FF2B5EF4-FFF2-40B4-BE49-F238E27FC236}">
                  <a16:creationId xmlns:a16="http://schemas.microsoft.com/office/drawing/2014/main" id="{CF051DF3-880C-424C-B777-946AEE6E2F90}"/>
                </a:ext>
              </a:extLst>
            </p:cNvPr>
            <p:cNvSpPr txBox="1"/>
            <p:nvPr/>
          </p:nvSpPr>
          <p:spPr>
            <a:xfrm>
              <a:off x="6392362" y="3828305"/>
              <a:ext cx="2113383" cy="7874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r>
                <a:rPr lang="pl-PL" sz="1600" b="1" dirty="0">
                  <a:solidFill>
                    <a:schemeClr val="bg1"/>
                  </a:solidFill>
                  <a:effectLst/>
                  <a:latin typeface="Montserrat" panose="00000500000000000000" pitchFamily="2" charset="-18"/>
                </a:rPr>
                <a:t>Wzrost opadów </a:t>
              </a:r>
              <a:br>
                <a:rPr lang="pl-PL" sz="1600" b="1" dirty="0">
                  <a:solidFill>
                    <a:schemeClr val="bg1"/>
                  </a:solidFill>
                  <a:effectLst/>
                  <a:latin typeface="Montserrat" panose="00000500000000000000" pitchFamily="2" charset="-18"/>
                </a:rPr>
              </a:br>
              <a:r>
                <a:rPr lang="pl-PL" sz="1600" b="1" dirty="0">
                  <a:solidFill>
                    <a:schemeClr val="bg1"/>
                  </a:solidFill>
                  <a:effectLst/>
                  <a:latin typeface="Montserrat" panose="00000500000000000000" pitchFamily="2" charset="-18"/>
                </a:rPr>
                <a:t>o dużej intensywności</a:t>
              </a:r>
              <a:endParaRPr lang="pl-PL" sz="1600" b="1" dirty="0">
                <a:solidFill>
                  <a:schemeClr val="bg1"/>
                </a:solidFill>
                <a:effectLst/>
                <a:latin typeface="Montserrat" panose="00000500000000000000" pitchFamily="2" charset="-18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pole tekstowe 11" descr="Lokalne podtopienia i utrata mienia (w tym domostw i pól uprawnych)&#10;Zakłócenia w funkcjonowaniu handlu, transportu i społeczeństwa wskutek powodzi&#10;Zakłócenia w odprowadzaniu ścieków i gospodarce wodno-kanalizacyjnej (min. skażenia wodociągów)&#10;Niekorzystny wpływ na jakość wód powierzchniowych&#10;nadmierne uwilgotnienie gleby&#10;wzrost ilości szkodników i chorób roślin uprawnych&#10;">
              <a:extLst>
                <a:ext uri="{FF2B5EF4-FFF2-40B4-BE49-F238E27FC236}">
                  <a16:creationId xmlns:a16="http://schemas.microsoft.com/office/drawing/2014/main" id="{FD39E8DC-B6AC-4FCA-88C7-0302DA267875}"/>
                </a:ext>
              </a:extLst>
            </p:cNvPr>
            <p:cNvSpPr txBox="1"/>
            <p:nvPr/>
          </p:nvSpPr>
          <p:spPr>
            <a:xfrm>
              <a:off x="299020" y="2187996"/>
              <a:ext cx="4676556" cy="3710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lvl="0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Lokalne podtopienia i utrata mienia </a:t>
              </a:r>
              <a:br>
                <a:rPr lang="pl-PL" sz="1300" kern="150" dirty="0">
                  <a:effectLst/>
                  <a:latin typeface="Montserrat" panose="00000500000000000000" pitchFamily="2" charset="-18"/>
                </a:rPr>
              </a:b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(w tym domostw i pól uprawnych)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Zakłócenia w funkcjonowaniu handlu, transportu i społeczeństwa wskutek powodzi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Zakłócenia w odprowadzaniu ścieków </a:t>
              </a:r>
              <a:br>
                <a:rPr lang="pl-PL" sz="1300" kern="150" dirty="0">
                  <a:effectLst/>
                  <a:latin typeface="Montserrat" panose="00000500000000000000" pitchFamily="2" charset="-18"/>
                </a:rPr>
              </a:b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i gospodarce wodno-kanalizacyjnej (min. skażenia wodociągów)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Niekorzystny wpływ na jakość wód powierzchniowych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nadmierne uwilgotnienie gleby</a:t>
              </a:r>
            </a:p>
            <a:p>
              <a:pPr marL="342900" lvl="0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wzrost ilości szkodników i chorób </a:t>
              </a:r>
              <a:br>
                <a:rPr lang="pl-PL" sz="1300" kern="150" dirty="0">
                  <a:effectLst/>
                  <a:latin typeface="Montserrat" panose="00000500000000000000" pitchFamily="2" charset="-18"/>
                </a:rPr>
              </a:br>
              <a:r>
                <a:rPr lang="pl-PL" sz="1300" kern="150" dirty="0">
                  <a:effectLst/>
                  <a:latin typeface="Montserrat" panose="00000500000000000000" pitchFamily="2" charset="-18"/>
                </a:rPr>
                <a:t>roślin uprawnych</a:t>
              </a:r>
              <a:endParaRPr lang="pl-PL" sz="1300" kern="15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pole tekstowe 25" descr="Zagrożenia wynikające ze zmiany klimatu w województwie zachodniopomorskim&#10;">
            <a:extLst>
              <a:ext uri="{FF2B5EF4-FFF2-40B4-BE49-F238E27FC236}">
                <a16:creationId xmlns:a16="http://schemas.microsoft.com/office/drawing/2014/main" id="{99744095-7C39-4177-9DEE-998E93D09157}"/>
              </a:ext>
            </a:extLst>
          </p:cNvPr>
          <p:cNvSpPr txBox="1"/>
          <p:nvPr/>
        </p:nvSpPr>
        <p:spPr>
          <a:xfrm>
            <a:off x="15219" y="1202051"/>
            <a:ext cx="112730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pl-PL" b="1" dirty="0">
                <a:effectLst/>
                <a:latin typeface="Montserrat" panose="00000500000000000000" pitchFamily="2" charset="-18"/>
                <a:ea typeface="Times New Roman" panose="02020603050405020304" pitchFamily="18" charset="0"/>
                <a:cs typeface="Times New Roman" panose="02020603050405020304" pitchFamily="18" charset="0"/>
              </a:rPr>
              <a:t>Zagrożenia wynikające ze zmiany klimatu w województwie zachodniopomorskim</a:t>
            </a:r>
          </a:p>
        </p:txBody>
      </p:sp>
    </p:spTree>
    <p:extLst>
      <p:ext uri="{BB962C8B-B14F-4D97-AF65-F5344CB8AC3E}">
        <p14:creationId xmlns:p14="http://schemas.microsoft.com/office/powerpoint/2010/main" val="2646724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CC1E0179-60DC-47F1-AE25-EA51120B38B0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8EE1E34F-E085-4A5F-B01D-83974ECC9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DB4BB65E-BE94-45CB-AA57-C4E0127C21F3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1600" b="1" kern="150" dirty="0"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Moduł I Diagnoza obszarów środowiskowych dla regionu – ADAPTACJA DO ZMIAN KLIMATU</a:t>
              </a:r>
              <a:endParaRPr lang="pl-PL" sz="16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E8FC1B68-8F8D-4F30-887F-0E9999326C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sp>
        <p:nvSpPr>
          <p:cNvPr id="6" name="pole tekstowe 5" descr="Zagrożenia wynikające ze zmiany klimatu w województwie zachodniopomorskim&#10;">
            <a:extLst>
              <a:ext uri="{FF2B5EF4-FFF2-40B4-BE49-F238E27FC236}">
                <a16:creationId xmlns:a16="http://schemas.microsoft.com/office/drawing/2014/main" id="{A9875BCE-B2CE-466E-AD6D-28073B48472D}"/>
              </a:ext>
            </a:extLst>
          </p:cNvPr>
          <p:cNvSpPr txBox="1"/>
          <p:nvPr/>
        </p:nvSpPr>
        <p:spPr>
          <a:xfrm>
            <a:off x="15219" y="1202051"/>
            <a:ext cx="112730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pl-PL" dirty="0">
                <a:effectLst/>
                <a:latin typeface="Montserrat" panose="00000500000000000000" pitchFamily="2" charset="-18"/>
                <a:ea typeface="Times New Roman" panose="02020603050405020304" pitchFamily="18" charset="0"/>
                <a:cs typeface="Times New Roman" panose="02020603050405020304" pitchFamily="18" charset="0"/>
              </a:rPr>
              <a:t>Zagrożenia wynikające ze zmiany klimatu w województwie zachodniopomorskim</a:t>
            </a:r>
          </a:p>
        </p:txBody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id="{274F4005-EC2B-4163-A14B-783C8CDDBAE7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682869"/>
            <a:ext cx="9360000" cy="5049467"/>
            <a:chOff x="130634" y="1995394"/>
            <a:chExt cx="8876085" cy="4788408"/>
          </a:xfrm>
        </p:grpSpPr>
        <p:sp>
          <p:nvSpPr>
            <p:cNvPr id="8" name="pole tekstowe 7" descr="Utrata mienia. Zniszczenia infrastruktury budowlanej&#10;Awarie w sieci energetycznej, zaniki zasilania w energię elektryczną&#10;Zagrożenia w funkcjonowaniu infrastruktury dostaw wody i innych produktów konsumpcyjnych&#10;Straty w drzewostanie w miastach i na terenach wiejskich, oraz w uprawach rolniczych&#10;Zwiększone ryzyko śmierci i uszkodzenia ciała&#10;">
              <a:extLst>
                <a:ext uri="{FF2B5EF4-FFF2-40B4-BE49-F238E27FC236}">
                  <a16:creationId xmlns:a16="http://schemas.microsoft.com/office/drawing/2014/main" id="{D1E582C0-9A3D-4642-B910-2445D8241E73}"/>
                </a:ext>
              </a:extLst>
            </p:cNvPr>
            <p:cNvSpPr txBox="1"/>
            <p:nvPr/>
          </p:nvSpPr>
          <p:spPr>
            <a:xfrm>
              <a:off x="4008939" y="2426359"/>
              <a:ext cx="4604656" cy="28793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800100" lvl="1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200" kern="150" dirty="0">
                  <a:effectLst/>
                  <a:latin typeface="Montserrat" panose="00000500000000000000" pitchFamily="2" charset="-18"/>
                </a:rPr>
                <a:t>Utrata mienia. Zniszczenia infrastruktury budowlanej</a:t>
              </a:r>
            </a:p>
            <a:p>
              <a:pPr marL="800100" lvl="1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200" kern="150" dirty="0">
                  <a:effectLst/>
                  <a:latin typeface="Montserrat" panose="00000500000000000000" pitchFamily="2" charset="-18"/>
                </a:rPr>
                <a:t>Awarie w sieci energetycznej, zaniki zasilania w energię elektryczną</a:t>
              </a:r>
            </a:p>
            <a:p>
              <a:pPr marL="800100" lvl="1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200" kern="150" dirty="0">
                  <a:effectLst/>
                  <a:latin typeface="Montserrat" panose="00000500000000000000" pitchFamily="2" charset="-18"/>
                </a:rPr>
                <a:t>Zagrożenia w funkcjonowaniu infrastruktury dostaw wody i innych produktów konsumpcyjnych</a:t>
              </a:r>
            </a:p>
            <a:p>
              <a:pPr marL="800100" lvl="1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200" kern="150" dirty="0">
                  <a:effectLst/>
                  <a:latin typeface="Montserrat" panose="00000500000000000000" pitchFamily="2" charset="-18"/>
                </a:rPr>
                <a:t>Straty w drzewostanie w miastach i na terenach wiejskich, oraz w uprawach rolniczych</a:t>
              </a:r>
            </a:p>
            <a:p>
              <a:pPr marL="800100" lvl="1" indent="-342900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  <a:buClr>
                  <a:srgbClr val="365F91"/>
                </a:buClr>
                <a:buFont typeface="Symbol" panose="05050102010706020507" pitchFamily="18" charset="2"/>
                <a:buChar char=""/>
              </a:pPr>
              <a:r>
                <a:rPr lang="pl-PL" sz="1200" kern="150" dirty="0">
                  <a:effectLst/>
                  <a:latin typeface="Montserrat" panose="00000500000000000000" pitchFamily="2" charset="-18"/>
                </a:rPr>
                <a:t>Zwiększone ryzyko śmierci i uszkodzenia ciała</a:t>
              </a:r>
              <a:endParaRPr lang="pl-PL" sz="1200" kern="15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" name="Straight Arrow Connector 24">
              <a:extLst>
                <a:ext uri="{FF2B5EF4-FFF2-40B4-BE49-F238E27FC236}">
                  <a16:creationId xmlns:a16="http://schemas.microsoft.com/office/drawing/2014/main" id="{9DAC66D7-B6EC-461E-B376-97EBCAA128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stCxn id="25" idx="0"/>
              <a:endCxn id="18" idx="1"/>
            </p:cNvCxnSpPr>
            <p:nvPr/>
          </p:nvCxnSpPr>
          <p:spPr>
            <a:xfrm flipV="1">
              <a:off x="3298634" y="4378008"/>
              <a:ext cx="704085" cy="2789"/>
            </a:xfrm>
            <a:prstGeom prst="straightConnector1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upa 9">
              <a:extLst>
                <a:ext uri="{FF2B5EF4-FFF2-40B4-BE49-F238E27FC236}">
                  <a16:creationId xmlns:a16="http://schemas.microsoft.com/office/drawing/2014/main" id="{88C18126-CA6C-4C55-930D-5C0D52D23F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30634" y="3015284"/>
              <a:ext cx="3168000" cy="2731025"/>
              <a:chOff x="1092400" y="3388506"/>
              <a:chExt cx="2505601" cy="2160000"/>
            </a:xfrm>
          </p:grpSpPr>
          <p:grpSp>
            <p:nvGrpSpPr>
              <p:cNvPr id="23" name="Group 9">
                <a:extLst>
                  <a:ext uri="{FF2B5EF4-FFF2-40B4-BE49-F238E27FC236}">
                    <a16:creationId xmlns:a16="http://schemas.microsoft.com/office/drawing/2014/main" id="{45B07333-1923-4972-96AB-0D85240C87F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92400" y="3388506"/>
                <a:ext cx="2505601" cy="2160000"/>
                <a:chOff x="3496214" y="1275606"/>
                <a:chExt cx="1060704" cy="914400"/>
              </a:xfrm>
            </p:grpSpPr>
            <p:sp>
              <p:nvSpPr>
                <p:cNvPr id="25" name="Hexagon 10">
                  <a:extLst>
                    <a:ext uri="{FF2B5EF4-FFF2-40B4-BE49-F238E27FC236}">
                      <a16:creationId xmlns:a16="http://schemas.microsoft.com/office/drawing/2014/main" id="{C460B48F-7D73-4DD4-BC2D-41E7521138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3496214" y="1275606"/>
                  <a:ext cx="1060704" cy="914400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1200">
                    <a:solidFill>
                      <a:schemeClr val="tx1"/>
                    </a:solidFill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26" name="Hexagon 11">
                  <a:extLst>
                    <a:ext uri="{FF2B5EF4-FFF2-40B4-BE49-F238E27FC236}">
                      <a16:creationId xmlns:a16="http://schemas.microsoft.com/office/drawing/2014/main" id="{9AA01534-1D47-45B7-BC3B-CB0856E84D4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/>
              </p:nvSpPr>
              <p:spPr>
                <a:xfrm>
                  <a:off x="3594518" y="1360351"/>
                  <a:ext cx="864096" cy="744910"/>
                </a:xfrm>
                <a:prstGeom prst="hexagon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1200">
                    <a:solidFill>
                      <a:schemeClr val="tx1"/>
                    </a:solidFill>
                    <a:latin typeface="Montserrat" panose="00000500000000000000" pitchFamily="2" charset="-18"/>
                  </a:endParaRPr>
                </a:p>
              </p:txBody>
            </p:sp>
          </p:grpSp>
          <p:sp>
            <p:nvSpPr>
              <p:cNvPr id="24" name="pole tekstowe 23" descr="Silne wiatry, wzrost aktywności burzowej&#10;">
                <a:extLst>
                  <a:ext uri="{FF2B5EF4-FFF2-40B4-BE49-F238E27FC236}">
                    <a16:creationId xmlns:a16="http://schemas.microsoft.com/office/drawing/2014/main" id="{DDDB38EB-D89E-4B5A-9AD6-98EDE4233B02}"/>
                  </a:ext>
                </a:extLst>
              </p:cNvPr>
              <p:cNvSpPr txBox="1"/>
              <p:nvPr/>
            </p:nvSpPr>
            <p:spPr>
              <a:xfrm>
                <a:off x="1542542" y="4018074"/>
                <a:ext cx="1662117" cy="6912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pl-PL" sz="1600" b="1" dirty="0">
                    <a:solidFill>
                      <a:schemeClr val="bg1"/>
                    </a:solidFill>
                    <a:effectLst/>
                    <a:latin typeface="Montserrat" panose="00000500000000000000" pitchFamily="2" charset="-18"/>
                  </a:rPr>
                  <a:t>Silne wiatry, wzrost aktywności burzowej</a:t>
                </a:r>
                <a:endParaRPr lang="pl-PL" sz="1600" b="1" dirty="0">
                  <a:solidFill>
                    <a:schemeClr val="bg1"/>
                  </a:solidFill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1" name="Group 84">
              <a:extLst>
                <a:ext uri="{FF2B5EF4-FFF2-40B4-BE49-F238E27FC236}">
                  <a16:creationId xmlns:a16="http://schemas.microsoft.com/office/drawing/2014/main" id="{B08618A2-500C-498A-ACAF-136130F96E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02719" y="2309528"/>
              <a:ext cx="5004000" cy="4474274"/>
              <a:chOff x="3203848" y="1779662"/>
              <a:chExt cx="3332582" cy="299949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8" name="Rectangle 85">
                <a:extLst>
                  <a:ext uri="{FF2B5EF4-FFF2-40B4-BE49-F238E27FC236}">
                    <a16:creationId xmlns:a16="http://schemas.microsoft.com/office/drawing/2014/main" id="{2CC2B8F4-AB08-464D-B9F9-E48B6A54E287}"/>
                  </a:ext>
                </a:extLst>
              </p:cNvPr>
              <p:cNvSpPr/>
              <p:nvPr/>
            </p:nvSpPr>
            <p:spPr>
              <a:xfrm>
                <a:off x="3203848" y="1779662"/>
                <a:ext cx="108000" cy="2773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  <p:sp>
            <p:nvSpPr>
              <p:cNvPr id="19" name="Block Arc 86">
                <a:extLst>
                  <a:ext uri="{FF2B5EF4-FFF2-40B4-BE49-F238E27FC236}">
                    <a16:creationId xmlns:a16="http://schemas.microsoft.com/office/drawing/2014/main" id="{36233218-8CDC-41DF-AE0F-C86636A75036}"/>
                  </a:ext>
                </a:extLst>
              </p:cNvPr>
              <p:cNvSpPr/>
              <p:nvPr/>
            </p:nvSpPr>
            <p:spPr>
              <a:xfrm>
                <a:off x="320384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20" name="Rectangle 87">
                <a:extLst>
                  <a:ext uri="{FF2B5EF4-FFF2-40B4-BE49-F238E27FC236}">
                    <a16:creationId xmlns:a16="http://schemas.microsoft.com/office/drawing/2014/main" id="{21B86FDB-CEA9-4B5D-9EF8-D4AD201C8F20}"/>
                  </a:ext>
                </a:extLst>
              </p:cNvPr>
              <p:cNvSpPr/>
              <p:nvPr/>
            </p:nvSpPr>
            <p:spPr>
              <a:xfrm>
                <a:off x="3425216" y="4671157"/>
                <a:ext cx="2916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  <p:sp>
            <p:nvSpPr>
              <p:cNvPr id="21" name="Block Arc 88">
                <a:extLst>
                  <a:ext uri="{FF2B5EF4-FFF2-40B4-BE49-F238E27FC236}">
                    <a16:creationId xmlns:a16="http://schemas.microsoft.com/office/drawing/2014/main" id="{4581C59E-7925-4EBE-9C1A-2D5312E4B67A}"/>
                  </a:ext>
                </a:extLst>
              </p:cNvPr>
              <p:cNvSpPr/>
              <p:nvPr/>
            </p:nvSpPr>
            <p:spPr>
              <a:xfrm rot="16200000">
                <a:off x="608416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22" name="Rectangle 89">
                <a:extLst>
                  <a:ext uri="{FF2B5EF4-FFF2-40B4-BE49-F238E27FC236}">
                    <a16:creationId xmlns:a16="http://schemas.microsoft.com/office/drawing/2014/main" id="{4783AF93-33D4-46FD-8A8B-86E8CEC5C283}"/>
                  </a:ext>
                </a:extLst>
              </p:cNvPr>
              <p:cNvSpPr/>
              <p:nvPr/>
            </p:nvSpPr>
            <p:spPr>
              <a:xfrm>
                <a:off x="6428430" y="3989950"/>
                <a:ext cx="108000" cy="57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12" name="Group 84">
              <a:extLst>
                <a:ext uri="{FF2B5EF4-FFF2-40B4-BE49-F238E27FC236}">
                  <a16:creationId xmlns:a16="http://schemas.microsoft.com/office/drawing/2014/main" id="{A063C572-FE75-48FA-B090-D28E099234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/>
          </p:nvGrpSpPr>
          <p:grpSpPr>
            <a:xfrm rot="10800000">
              <a:off x="3996499" y="1995394"/>
              <a:ext cx="5004000" cy="4474274"/>
              <a:chOff x="3203848" y="1779662"/>
              <a:chExt cx="3332582" cy="299949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3" name="Rectangle 85">
                <a:extLst>
                  <a:ext uri="{FF2B5EF4-FFF2-40B4-BE49-F238E27FC236}">
                    <a16:creationId xmlns:a16="http://schemas.microsoft.com/office/drawing/2014/main" id="{57B4EF0F-7D29-4787-943E-9F38417B0AFA}"/>
                  </a:ext>
                </a:extLst>
              </p:cNvPr>
              <p:cNvSpPr/>
              <p:nvPr/>
            </p:nvSpPr>
            <p:spPr>
              <a:xfrm>
                <a:off x="3203848" y="1779662"/>
                <a:ext cx="108000" cy="277336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  <p:sp>
            <p:nvSpPr>
              <p:cNvPr id="14" name="Block Arc 86">
                <a:extLst>
                  <a:ext uri="{FF2B5EF4-FFF2-40B4-BE49-F238E27FC236}">
                    <a16:creationId xmlns:a16="http://schemas.microsoft.com/office/drawing/2014/main" id="{4CA488E9-EE83-45D6-8A87-C842F5F84CD1}"/>
                  </a:ext>
                </a:extLst>
              </p:cNvPr>
              <p:cNvSpPr/>
              <p:nvPr/>
            </p:nvSpPr>
            <p:spPr>
              <a:xfrm>
                <a:off x="320384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15" name="Rectangle 87">
                <a:extLst>
                  <a:ext uri="{FF2B5EF4-FFF2-40B4-BE49-F238E27FC236}">
                    <a16:creationId xmlns:a16="http://schemas.microsoft.com/office/drawing/2014/main" id="{3870670A-BEBF-4916-B567-E64B7E5A93A2}"/>
                  </a:ext>
                </a:extLst>
              </p:cNvPr>
              <p:cNvSpPr/>
              <p:nvPr/>
            </p:nvSpPr>
            <p:spPr>
              <a:xfrm>
                <a:off x="3425216" y="4671157"/>
                <a:ext cx="2916000" cy="10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  <p:sp>
            <p:nvSpPr>
              <p:cNvPr id="16" name="Block Arc 88">
                <a:extLst>
                  <a:ext uri="{FF2B5EF4-FFF2-40B4-BE49-F238E27FC236}">
                    <a16:creationId xmlns:a16="http://schemas.microsoft.com/office/drawing/2014/main" id="{F49657D9-5AA5-4CD8-BB1A-9DF412962A72}"/>
                  </a:ext>
                </a:extLst>
              </p:cNvPr>
              <p:cNvSpPr/>
              <p:nvPr/>
            </p:nvSpPr>
            <p:spPr>
              <a:xfrm rot="16200000">
                <a:off x="6084168" y="4326895"/>
                <a:ext cx="452262" cy="452262"/>
              </a:xfrm>
              <a:prstGeom prst="blockArc">
                <a:avLst>
                  <a:gd name="adj1" fmla="val 5431834"/>
                  <a:gd name="adj2" fmla="val 10817112"/>
                  <a:gd name="adj3" fmla="val 2428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17" name="Rectangle 89">
                <a:extLst>
                  <a:ext uri="{FF2B5EF4-FFF2-40B4-BE49-F238E27FC236}">
                    <a16:creationId xmlns:a16="http://schemas.microsoft.com/office/drawing/2014/main" id="{91CBF166-60FC-4467-8DC2-08A2F84F461C}"/>
                  </a:ext>
                </a:extLst>
              </p:cNvPr>
              <p:cNvSpPr/>
              <p:nvPr/>
            </p:nvSpPr>
            <p:spPr>
              <a:xfrm>
                <a:off x="6428430" y="3989950"/>
                <a:ext cx="108000" cy="57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200">
                  <a:latin typeface="Montserrat" panose="00000500000000000000" pitchFamily="2" charset="-1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5205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D2B62B5C-1EA2-4E33-806F-624218C71038}"/>
              </a:ext>
            </a:extLst>
          </p:cNvPr>
          <p:cNvGrpSpPr/>
          <p:nvPr/>
        </p:nvGrpSpPr>
        <p:grpSpPr>
          <a:xfrm>
            <a:off x="0" y="612655"/>
            <a:ext cx="11108602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8661A3CB-7575-4F83-AE52-CCDF2440E9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4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FFB094BD-6918-4F6B-B65C-D373898FB140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1400" b="1" kern="150" dirty="0"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Moduł I Diagnoza obszarów środowiskowych dla regionu – GOSPODARKA NISKOEMISYJNA</a:t>
              </a:r>
              <a:endParaRPr lang="pl-PL" sz="1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89501F13-98C2-435E-9B4B-361F0F3BC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sp>
        <p:nvSpPr>
          <p:cNvPr id="8" name="pole tekstowe 7" descr="Do istotnych problemów w województwie zachodniopomorskim w sferze gospodarki niskoemisyjnej, oprócz znacznego zróżnicowania terytorialnego w zakresie emisji gazów i pyłów do powietrza, można zaliczyć:&#10;">
            <a:extLst>
              <a:ext uri="{FF2B5EF4-FFF2-40B4-BE49-F238E27FC236}">
                <a16:creationId xmlns:a16="http://schemas.microsoft.com/office/drawing/2014/main" id="{21A737D2-9D37-44E3-B5A4-3F3265534C3E}"/>
              </a:ext>
            </a:extLst>
          </p:cNvPr>
          <p:cNvSpPr txBox="1"/>
          <p:nvPr/>
        </p:nvSpPr>
        <p:spPr>
          <a:xfrm>
            <a:off x="416293" y="1247345"/>
            <a:ext cx="11343190" cy="570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l-PL" sz="14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Do istotnych problemów w województwie zachodniopomorskim w sferze gospodarki niskoemisyjnej, oprócz znacznego zróżnicowania terytorialnego w zakresie emisji gazów i pyłów do powietrza, można zaliczyć: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85830FC5-C1E3-4AD1-B280-32E3D5BA1E43}"/>
              </a:ext>
            </a:extLst>
          </p:cNvPr>
          <p:cNvGrpSpPr>
            <a:grpSpLocks noChangeAspect="1"/>
          </p:cNvGrpSpPr>
          <p:nvPr/>
        </p:nvGrpSpPr>
        <p:grpSpPr>
          <a:xfrm>
            <a:off x="1251140" y="2243307"/>
            <a:ext cx="9689720" cy="4457739"/>
            <a:chOff x="14463" y="2719216"/>
            <a:chExt cx="9129537" cy="4200028"/>
          </a:xfrm>
        </p:grpSpPr>
        <p:sp>
          <p:nvSpPr>
            <p:cNvPr id="10" name="Freeform 4">
              <a:extLst>
                <a:ext uri="{FF2B5EF4-FFF2-40B4-BE49-F238E27FC236}">
                  <a16:creationId xmlns:a16="http://schemas.microsoft.com/office/drawing/2014/main" id="{FD80DAD9-3794-4C89-8C00-FDC8649AAF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3260" y="3033656"/>
              <a:ext cx="1778178" cy="1008000"/>
            </a:xfrm>
            <a:custGeom>
              <a:avLst/>
              <a:gdLst>
                <a:gd name="T0" fmla="*/ 0 w 3941"/>
                <a:gd name="T1" fmla="*/ 0 h 1345"/>
                <a:gd name="T2" fmla="*/ 0 w 3941"/>
                <a:gd name="T3" fmla="*/ 0 h 1345"/>
                <a:gd name="T4" fmla="*/ 3568 w 3941"/>
                <a:gd name="T5" fmla="*/ 0 h 1345"/>
                <a:gd name="T6" fmla="*/ 3940 w 3941"/>
                <a:gd name="T7" fmla="*/ 363 h 1345"/>
                <a:gd name="T8" fmla="*/ 3940 w 3941"/>
                <a:gd name="T9" fmla="*/ 1344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1" h="1345">
                  <a:moveTo>
                    <a:pt x="0" y="0"/>
                  </a:moveTo>
                  <a:lnTo>
                    <a:pt x="0" y="0"/>
                  </a:lnTo>
                  <a:cubicBezTo>
                    <a:pt x="3568" y="0"/>
                    <a:pt x="3568" y="0"/>
                    <a:pt x="3568" y="0"/>
                  </a:cubicBezTo>
                  <a:cubicBezTo>
                    <a:pt x="3771" y="0"/>
                    <a:pt x="3940" y="160"/>
                    <a:pt x="3940" y="363"/>
                  </a:cubicBezTo>
                  <a:cubicBezTo>
                    <a:pt x="3940" y="1344"/>
                    <a:pt x="3940" y="1344"/>
                    <a:pt x="3940" y="1344"/>
                  </a:cubicBezTo>
                </a:path>
              </a:pathLst>
            </a:custGeom>
            <a:noFill/>
            <a:ln w="1224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sp>
          <p:nvSpPr>
            <p:cNvPr id="11" name="Line 5">
              <a:extLst>
                <a:ext uri="{FF2B5EF4-FFF2-40B4-BE49-F238E27FC236}">
                  <a16:creationId xmlns:a16="http://schemas.microsoft.com/office/drawing/2014/main" id="{DAB6B250-5555-493D-A3FE-DEB9262DC2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3260" y="4607957"/>
              <a:ext cx="839364" cy="1990"/>
            </a:xfrm>
            <a:prstGeom prst="line">
              <a:avLst/>
            </a:prstGeom>
            <a:noFill/>
            <a:ln w="1224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sp>
          <p:nvSpPr>
            <p:cNvPr id="12" name="Freeform 1">
              <a:extLst>
                <a:ext uri="{FF2B5EF4-FFF2-40B4-BE49-F238E27FC236}">
                  <a16:creationId xmlns:a16="http://schemas.microsoft.com/office/drawing/2014/main" id="{3F77AB35-CD86-400E-82BB-61B0B5EA5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3308" y="3266099"/>
              <a:ext cx="1955728" cy="633478"/>
            </a:xfrm>
            <a:custGeom>
              <a:avLst/>
              <a:gdLst>
                <a:gd name="T0" fmla="*/ 3940 w 3941"/>
                <a:gd name="T1" fmla="*/ 0 h 1555"/>
                <a:gd name="T2" fmla="*/ 3940 w 3941"/>
                <a:gd name="T3" fmla="*/ 0 h 1555"/>
                <a:gd name="T4" fmla="*/ 372 w 3941"/>
                <a:gd name="T5" fmla="*/ 0 h 1555"/>
                <a:gd name="T6" fmla="*/ 0 w 3941"/>
                <a:gd name="T7" fmla="*/ 363 h 1555"/>
                <a:gd name="T8" fmla="*/ 0 w 3941"/>
                <a:gd name="T9" fmla="*/ 1554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1" h="1555">
                  <a:moveTo>
                    <a:pt x="3940" y="0"/>
                  </a:moveTo>
                  <a:lnTo>
                    <a:pt x="3940" y="0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169" y="0"/>
                    <a:pt x="0" y="160"/>
                    <a:pt x="0" y="363"/>
                  </a:cubicBezTo>
                  <a:cubicBezTo>
                    <a:pt x="0" y="1554"/>
                    <a:pt x="0" y="1554"/>
                    <a:pt x="0" y="1554"/>
                  </a:cubicBezTo>
                </a:path>
              </a:pathLst>
            </a:custGeom>
            <a:noFill/>
            <a:ln w="1224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sp>
          <p:nvSpPr>
            <p:cNvPr id="13" name="Line 2">
              <a:extLst>
                <a:ext uri="{FF2B5EF4-FFF2-40B4-BE49-F238E27FC236}">
                  <a16:creationId xmlns:a16="http://schemas.microsoft.com/office/drawing/2014/main" id="{370CC1A8-E50F-49BB-8BE2-8CE329CC69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06803" y="4618215"/>
              <a:ext cx="927548" cy="1796"/>
            </a:xfrm>
            <a:prstGeom prst="line">
              <a:avLst/>
            </a:prstGeom>
            <a:noFill/>
            <a:ln w="12240" cap="flat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grpSp>
          <p:nvGrpSpPr>
            <p:cNvPr id="14" name="Grupa 13">
              <a:extLst>
                <a:ext uri="{FF2B5EF4-FFF2-40B4-BE49-F238E27FC236}">
                  <a16:creationId xmlns:a16="http://schemas.microsoft.com/office/drawing/2014/main" id="{F1DF76B8-5CE6-46D3-A42C-9269F11ADC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29671" y="3952120"/>
              <a:ext cx="2556000" cy="1253146"/>
              <a:chOff x="2986204" y="3759080"/>
              <a:chExt cx="3192794" cy="1565352"/>
            </a:xfrm>
          </p:grpSpPr>
          <p:sp>
            <p:nvSpPr>
              <p:cNvPr id="56" name="Freeform 396">
                <a:extLst>
                  <a:ext uri="{FF2B5EF4-FFF2-40B4-BE49-F238E27FC236}">
                    <a16:creationId xmlns:a16="http://schemas.microsoft.com/office/drawing/2014/main" id="{4B3EA510-0BC3-4DB2-BF4C-484B777CB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6008" y="4972377"/>
                <a:ext cx="934836" cy="145197"/>
              </a:xfrm>
              <a:custGeom>
                <a:avLst/>
                <a:gdLst>
                  <a:gd name="T0" fmla="*/ 1918 w 2071"/>
                  <a:gd name="T1" fmla="*/ 321 h 322"/>
                  <a:gd name="T2" fmla="*/ 1918 w 2071"/>
                  <a:gd name="T3" fmla="*/ 321 h 322"/>
                  <a:gd name="T4" fmla="*/ 1918 w 2071"/>
                  <a:gd name="T5" fmla="*/ 321 h 322"/>
                  <a:gd name="T6" fmla="*/ 152 w 2071"/>
                  <a:gd name="T7" fmla="*/ 304 h 322"/>
                  <a:gd name="T8" fmla="*/ 0 w 2071"/>
                  <a:gd name="T9" fmla="*/ 152 h 322"/>
                  <a:gd name="T10" fmla="*/ 152 w 2071"/>
                  <a:gd name="T11" fmla="*/ 0 h 322"/>
                  <a:gd name="T12" fmla="*/ 152 w 2071"/>
                  <a:gd name="T13" fmla="*/ 0 h 322"/>
                  <a:gd name="T14" fmla="*/ 1918 w 2071"/>
                  <a:gd name="T15" fmla="*/ 17 h 322"/>
                  <a:gd name="T16" fmla="*/ 2070 w 2071"/>
                  <a:gd name="T17" fmla="*/ 169 h 322"/>
                  <a:gd name="T18" fmla="*/ 1918 w 2071"/>
                  <a:gd name="T19" fmla="*/ 32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71" h="322">
                    <a:moveTo>
                      <a:pt x="1918" y="321"/>
                    </a:moveTo>
                    <a:lnTo>
                      <a:pt x="1918" y="321"/>
                    </a:lnTo>
                    <a:lnTo>
                      <a:pt x="1918" y="321"/>
                    </a:lnTo>
                    <a:cubicBezTo>
                      <a:pt x="152" y="304"/>
                      <a:pt x="152" y="304"/>
                      <a:pt x="152" y="304"/>
                    </a:cubicBezTo>
                    <a:cubicBezTo>
                      <a:pt x="67" y="304"/>
                      <a:pt x="0" y="237"/>
                      <a:pt x="0" y="152"/>
                    </a:cubicBezTo>
                    <a:cubicBezTo>
                      <a:pt x="0" y="68"/>
                      <a:pt x="67" y="0"/>
                      <a:pt x="152" y="0"/>
                    </a:cubicBezTo>
                    <a:lnTo>
                      <a:pt x="152" y="0"/>
                    </a:lnTo>
                    <a:cubicBezTo>
                      <a:pt x="1918" y="17"/>
                      <a:pt x="1918" y="17"/>
                      <a:pt x="1918" y="17"/>
                    </a:cubicBezTo>
                    <a:cubicBezTo>
                      <a:pt x="2003" y="17"/>
                      <a:pt x="2070" y="84"/>
                      <a:pt x="2070" y="169"/>
                    </a:cubicBezTo>
                    <a:cubicBezTo>
                      <a:pt x="2070" y="253"/>
                      <a:pt x="2003" y="321"/>
                      <a:pt x="1918" y="321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57" name="Freeform 397">
                <a:extLst>
                  <a:ext uri="{FF2B5EF4-FFF2-40B4-BE49-F238E27FC236}">
                    <a16:creationId xmlns:a16="http://schemas.microsoft.com/office/drawing/2014/main" id="{3B82A8BB-CCEE-4C70-AC12-07232B3E92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6524" y="3759080"/>
                <a:ext cx="3172474" cy="1362473"/>
              </a:xfrm>
              <a:custGeom>
                <a:avLst/>
                <a:gdLst>
                  <a:gd name="T0" fmla="*/ 6509 w 7035"/>
                  <a:gd name="T1" fmla="*/ 3018 h 3019"/>
                  <a:gd name="T2" fmla="*/ 6509 w 7035"/>
                  <a:gd name="T3" fmla="*/ 3018 h 3019"/>
                  <a:gd name="T4" fmla="*/ 6264 w 7035"/>
                  <a:gd name="T5" fmla="*/ 3018 h 3019"/>
                  <a:gd name="T6" fmla="*/ 6112 w 7035"/>
                  <a:gd name="T7" fmla="*/ 2865 h 3019"/>
                  <a:gd name="T8" fmla="*/ 6264 w 7035"/>
                  <a:gd name="T9" fmla="*/ 2713 h 3019"/>
                  <a:gd name="T10" fmla="*/ 6264 w 7035"/>
                  <a:gd name="T11" fmla="*/ 2713 h 3019"/>
                  <a:gd name="T12" fmla="*/ 6509 w 7035"/>
                  <a:gd name="T13" fmla="*/ 2713 h 3019"/>
                  <a:gd name="T14" fmla="*/ 6518 w 7035"/>
                  <a:gd name="T15" fmla="*/ 2713 h 3019"/>
                  <a:gd name="T16" fmla="*/ 6670 w 7035"/>
                  <a:gd name="T17" fmla="*/ 2646 h 3019"/>
                  <a:gd name="T18" fmla="*/ 6721 w 7035"/>
                  <a:gd name="T19" fmla="*/ 2477 h 3019"/>
                  <a:gd name="T20" fmla="*/ 6459 w 7035"/>
                  <a:gd name="T21" fmla="*/ 1716 h 3019"/>
                  <a:gd name="T22" fmla="*/ 6121 w 7035"/>
                  <a:gd name="T23" fmla="*/ 1623 h 3019"/>
                  <a:gd name="T24" fmla="*/ 5486 w 7035"/>
                  <a:gd name="T25" fmla="*/ 1259 h 3019"/>
                  <a:gd name="T26" fmla="*/ 4607 w 7035"/>
                  <a:gd name="T27" fmla="*/ 541 h 3019"/>
                  <a:gd name="T28" fmla="*/ 3458 w 7035"/>
                  <a:gd name="T29" fmla="*/ 304 h 3019"/>
                  <a:gd name="T30" fmla="*/ 3441 w 7035"/>
                  <a:gd name="T31" fmla="*/ 304 h 3019"/>
                  <a:gd name="T32" fmla="*/ 2714 w 7035"/>
                  <a:gd name="T33" fmla="*/ 304 h 3019"/>
                  <a:gd name="T34" fmla="*/ 2596 w 7035"/>
                  <a:gd name="T35" fmla="*/ 304 h 3019"/>
                  <a:gd name="T36" fmla="*/ 609 w 7035"/>
                  <a:gd name="T37" fmla="*/ 304 h 3019"/>
                  <a:gd name="T38" fmla="*/ 457 w 7035"/>
                  <a:gd name="T39" fmla="*/ 456 h 3019"/>
                  <a:gd name="T40" fmla="*/ 457 w 7035"/>
                  <a:gd name="T41" fmla="*/ 464 h 3019"/>
                  <a:gd name="T42" fmla="*/ 305 w 7035"/>
                  <a:gd name="T43" fmla="*/ 2527 h 3019"/>
                  <a:gd name="T44" fmla="*/ 457 w 7035"/>
                  <a:gd name="T45" fmla="*/ 2671 h 3019"/>
                  <a:gd name="T46" fmla="*/ 956 w 7035"/>
                  <a:gd name="T47" fmla="*/ 2671 h 3019"/>
                  <a:gd name="T48" fmla="*/ 1108 w 7035"/>
                  <a:gd name="T49" fmla="*/ 2823 h 3019"/>
                  <a:gd name="T50" fmla="*/ 956 w 7035"/>
                  <a:gd name="T51" fmla="*/ 2975 h 3019"/>
                  <a:gd name="T52" fmla="*/ 457 w 7035"/>
                  <a:gd name="T53" fmla="*/ 2975 h 3019"/>
                  <a:gd name="T54" fmla="*/ 0 w 7035"/>
                  <a:gd name="T55" fmla="*/ 2519 h 3019"/>
                  <a:gd name="T56" fmla="*/ 0 w 7035"/>
                  <a:gd name="T57" fmla="*/ 2511 h 3019"/>
                  <a:gd name="T58" fmla="*/ 152 w 7035"/>
                  <a:gd name="T59" fmla="*/ 448 h 3019"/>
                  <a:gd name="T60" fmla="*/ 609 w 7035"/>
                  <a:gd name="T61" fmla="*/ 0 h 3019"/>
                  <a:gd name="T62" fmla="*/ 2596 w 7035"/>
                  <a:gd name="T63" fmla="*/ 0 h 3019"/>
                  <a:gd name="T64" fmla="*/ 2714 w 7035"/>
                  <a:gd name="T65" fmla="*/ 0 h 3019"/>
                  <a:gd name="T66" fmla="*/ 3433 w 7035"/>
                  <a:gd name="T67" fmla="*/ 0 h 3019"/>
                  <a:gd name="T68" fmla="*/ 3458 w 7035"/>
                  <a:gd name="T69" fmla="*/ 0 h 3019"/>
                  <a:gd name="T70" fmla="*/ 4742 w 7035"/>
                  <a:gd name="T71" fmla="*/ 262 h 3019"/>
                  <a:gd name="T72" fmla="*/ 5715 w 7035"/>
                  <a:gd name="T73" fmla="*/ 1056 h 3019"/>
                  <a:gd name="T74" fmla="*/ 6180 w 7035"/>
                  <a:gd name="T75" fmla="*/ 1327 h 3019"/>
                  <a:gd name="T76" fmla="*/ 6577 w 7035"/>
                  <a:gd name="T77" fmla="*/ 1437 h 3019"/>
                  <a:gd name="T78" fmla="*/ 7025 w 7035"/>
                  <a:gd name="T79" fmla="*/ 2443 h 3019"/>
                  <a:gd name="T80" fmla="*/ 6899 w 7035"/>
                  <a:gd name="T81" fmla="*/ 2840 h 3019"/>
                  <a:gd name="T82" fmla="*/ 6526 w 7035"/>
                  <a:gd name="T83" fmla="*/ 3018 h 3019"/>
                  <a:gd name="T84" fmla="*/ 6509 w 7035"/>
                  <a:gd name="T85" fmla="*/ 3018 h 30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35" h="3019">
                    <a:moveTo>
                      <a:pt x="6509" y="3018"/>
                    </a:moveTo>
                    <a:lnTo>
                      <a:pt x="6509" y="3018"/>
                    </a:lnTo>
                    <a:cubicBezTo>
                      <a:pt x="6264" y="3018"/>
                      <a:pt x="6264" y="3018"/>
                      <a:pt x="6264" y="3018"/>
                    </a:cubicBezTo>
                    <a:cubicBezTo>
                      <a:pt x="6180" y="3018"/>
                      <a:pt x="6112" y="2950"/>
                      <a:pt x="6112" y="2865"/>
                    </a:cubicBezTo>
                    <a:cubicBezTo>
                      <a:pt x="6112" y="2781"/>
                      <a:pt x="6180" y="2713"/>
                      <a:pt x="6264" y="2713"/>
                    </a:cubicBezTo>
                    <a:lnTo>
                      <a:pt x="6264" y="2713"/>
                    </a:lnTo>
                    <a:cubicBezTo>
                      <a:pt x="6509" y="2713"/>
                      <a:pt x="6509" y="2713"/>
                      <a:pt x="6509" y="2713"/>
                    </a:cubicBezTo>
                    <a:lnTo>
                      <a:pt x="6518" y="2713"/>
                    </a:lnTo>
                    <a:cubicBezTo>
                      <a:pt x="6577" y="2713"/>
                      <a:pt x="6628" y="2688"/>
                      <a:pt x="6670" y="2646"/>
                    </a:cubicBezTo>
                    <a:cubicBezTo>
                      <a:pt x="6704" y="2595"/>
                      <a:pt x="6729" y="2536"/>
                      <a:pt x="6721" y="2477"/>
                    </a:cubicBezTo>
                    <a:cubicBezTo>
                      <a:pt x="6653" y="1859"/>
                      <a:pt x="6509" y="1741"/>
                      <a:pt x="6459" y="1716"/>
                    </a:cubicBezTo>
                    <a:cubicBezTo>
                      <a:pt x="6323" y="1665"/>
                      <a:pt x="6222" y="1640"/>
                      <a:pt x="6121" y="1623"/>
                    </a:cubicBezTo>
                    <a:cubicBezTo>
                      <a:pt x="5926" y="1580"/>
                      <a:pt x="5740" y="1538"/>
                      <a:pt x="5486" y="1259"/>
                    </a:cubicBezTo>
                    <a:cubicBezTo>
                      <a:pt x="5157" y="896"/>
                      <a:pt x="4895" y="684"/>
                      <a:pt x="4607" y="541"/>
                    </a:cubicBezTo>
                    <a:cubicBezTo>
                      <a:pt x="4286" y="380"/>
                      <a:pt x="3922" y="304"/>
                      <a:pt x="3458" y="304"/>
                    </a:cubicBezTo>
                    <a:cubicBezTo>
                      <a:pt x="3450" y="304"/>
                      <a:pt x="3441" y="304"/>
                      <a:pt x="3441" y="304"/>
                    </a:cubicBezTo>
                    <a:cubicBezTo>
                      <a:pt x="3315" y="304"/>
                      <a:pt x="2926" y="304"/>
                      <a:pt x="2714" y="304"/>
                    </a:cubicBezTo>
                    <a:cubicBezTo>
                      <a:pt x="2596" y="304"/>
                      <a:pt x="2596" y="304"/>
                      <a:pt x="2596" y="304"/>
                    </a:cubicBezTo>
                    <a:cubicBezTo>
                      <a:pt x="609" y="304"/>
                      <a:pt x="609" y="304"/>
                      <a:pt x="609" y="304"/>
                    </a:cubicBezTo>
                    <a:cubicBezTo>
                      <a:pt x="524" y="304"/>
                      <a:pt x="457" y="371"/>
                      <a:pt x="457" y="456"/>
                    </a:cubicBezTo>
                    <a:lnTo>
                      <a:pt x="457" y="464"/>
                    </a:lnTo>
                    <a:cubicBezTo>
                      <a:pt x="305" y="2527"/>
                      <a:pt x="305" y="2527"/>
                      <a:pt x="305" y="2527"/>
                    </a:cubicBezTo>
                    <a:cubicBezTo>
                      <a:pt x="305" y="2603"/>
                      <a:pt x="372" y="2671"/>
                      <a:pt x="457" y="2671"/>
                    </a:cubicBezTo>
                    <a:cubicBezTo>
                      <a:pt x="956" y="2671"/>
                      <a:pt x="956" y="2671"/>
                      <a:pt x="956" y="2671"/>
                    </a:cubicBezTo>
                    <a:cubicBezTo>
                      <a:pt x="1040" y="2671"/>
                      <a:pt x="1108" y="2739"/>
                      <a:pt x="1108" y="2823"/>
                    </a:cubicBezTo>
                    <a:cubicBezTo>
                      <a:pt x="1108" y="2908"/>
                      <a:pt x="1040" y="2975"/>
                      <a:pt x="956" y="2975"/>
                    </a:cubicBezTo>
                    <a:cubicBezTo>
                      <a:pt x="457" y="2975"/>
                      <a:pt x="457" y="2975"/>
                      <a:pt x="457" y="2975"/>
                    </a:cubicBezTo>
                    <a:cubicBezTo>
                      <a:pt x="203" y="2975"/>
                      <a:pt x="0" y="2772"/>
                      <a:pt x="0" y="2519"/>
                    </a:cubicBezTo>
                    <a:lnTo>
                      <a:pt x="0" y="2511"/>
                    </a:lnTo>
                    <a:cubicBezTo>
                      <a:pt x="152" y="448"/>
                      <a:pt x="152" y="448"/>
                      <a:pt x="152" y="448"/>
                    </a:cubicBezTo>
                    <a:cubicBezTo>
                      <a:pt x="152" y="195"/>
                      <a:pt x="355" y="0"/>
                      <a:pt x="609" y="0"/>
                    </a:cubicBezTo>
                    <a:cubicBezTo>
                      <a:pt x="2596" y="0"/>
                      <a:pt x="2596" y="0"/>
                      <a:pt x="2596" y="0"/>
                    </a:cubicBezTo>
                    <a:cubicBezTo>
                      <a:pt x="2714" y="0"/>
                      <a:pt x="2714" y="0"/>
                      <a:pt x="2714" y="0"/>
                    </a:cubicBezTo>
                    <a:cubicBezTo>
                      <a:pt x="2926" y="0"/>
                      <a:pt x="3315" y="0"/>
                      <a:pt x="3433" y="0"/>
                    </a:cubicBezTo>
                    <a:cubicBezTo>
                      <a:pt x="3441" y="0"/>
                      <a:pt x="3450" y="0"/>
                      <a:pt x="3458" y="0"/>
                    </a:cubicBezTo>
                    <a:cubicBezTo>
                      <a:pt x="3973" y="0"/>
                      <a:pt x="4379" y="85"/>
                      <a:pt x="4742" y="262"/>
                    </a:cubicBezTo>
                    <a:cubicBezTo>
                      <a:pt x="5064" y="431"/>
                      <a:pt x="5351" y="667"/>
                      <a:pt x="5715" y="1056"/>
                    </a:cubicBezTo>
                    <a:cubicBezTo>
                      <a:pt x="5901" y="1259"/>
                      <a:pt x="6002" y="1284"/>
                      <a:pt x="6180" y="1327"/>
                    </a:cubicBezTo>
                    <a:cubicBezTo>
                      <a:pt x="6281" y="1344"/>
                      <a:pt x="6416" y="1369"/>
                      <a:pt x="6577" y="1437"/>
                    </a:cubicBezTo>
                    <a:cubicBezTo>
                      <a:pt x="6814" y="1538"/>
                      <a:pt x="6957" y="1859"/>
                      <a:pt x="7025" y="2443"/>
                    </a:cubicBezTo>
                    <a:cubicBezTo>
                      <a:pt x="7034" y="2587"/>
                      <a:pt x="6991" y="2730"/>
                      <a:pt x="6899" y="2840"/>
                    </a:cubicBezTo>
                    <a:cubicBezTo>
                      <a:pt x="6805" y="2950"/>
                      <a:pt x="6670" y="3018"/>
                      <a:pt x="6526" y="3018"/>
                    </a:cubicBezTo>
                    <a:cubicBezTo>
                      <a:pt x="6518" y="3018"/>
                      <a:pt x="6518" y="3018"/>
                      <a:pt x="6509" y="3018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58" name="Freeform 398">
                <a:extLst>
                  <a:ext uri="{FF2B5EF4-FFF2-40B4-BE49-F238E27FC236}">
                    <a16:creationId xmlns:a16="http://schemas.microsoft.com/office/drawing/2014/main" id="{4FC43EAF-F5CB-47BB-B1DB-BD226C3F62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9668" y="3942069"/>
                <a:ext cx="793615" cy="515154"/>
              </a:xfrm>
              <a:custGeom>
                <a:avLst/>
                <a:gdLst>
                  <a:gd name="T0" fmla="*/ 1658 w 1760"/>
                  <a:gd name="T1" fmla="*/ 1142 h 1143"/>
                  <a:gd name="T2" fmla="*/ 1658 w 1760"/>
                  <a:gd name="T3" fmla="*/ 1142 h 1143"/>
                  <a:gd name="T4" fmla="*/ 1658 w 1760"/>
                  <a:gd name="T5" fmla="*/ 1142 h 1143"/>
                  <a:gd name="T6" fmla="*/ 863 w 1760"/>
                  <a:gd name="T7" fmla="*/ 1066 h 1143"/>
                  <a:gd name="T8" fmla="*/ 102 w 1760"/>
                  <a:gd name="T9" fmla="*/ 998 h 1143"/>
                  <a:gd name="T10" fmla="*/ 0 w 1760"/>
                  <a:gd name="T11" fmla="*/ 905 h 1143"/>
                  <a:gd name="T12" fmla="*/ 0 w 1760"/>
                  <a:gd name="T13" fmla="*/ 102 h 1143"/>
                  <a:gd name="T14" fmla="*/ 102 w 1760"/>
                  <a:gd name="T15" fmla="*/ 0 h 1143"/>
                  <a:gd name="T16" fmla="*/ 110 w 1760"/>
                  <a:gd name="T17" fmla="*/ 0 h 1143"/>
                  <a:gd name="T18" fmla="*/ 727 w 1760"/>
                  <a:gd name="T19" fmla="*/ 144 h 1143"/>
                  <a:gd name="T20" fmla="*/ 1370 w 1760"/>
                  <a:gd name="T21" fmla="*/ 601 h 1143"/>
                  <a:gd name="T22" fmla="*/ 1742 w 1760"/>
                  <a:gd name="T23" fmla="*/ 998 h 1143"/>
                  <a:gd name="T24" fmla="*/ 1734 w 1760"/>
                  <a:gd name="T25" fmla="*/ 1091 h 1143"/>
                  <a:gd name="T26" fmla="*/ 1658 w 1760"/>
                  <a:gd name="T27" fmla="*/ 1142 h 1143"/>
                  <a:gd name="T28" fmla="*/ 195 w 1760"/>
                  <a:gd name="T29" fmla="*/ 803 h 1143"/>
                  <a:gd name="T30" fmla="*/ 195 w 1760"/>
                  <a:gd name="T31" fmla="*/ 803 h 1143"/>
                  <a:gd name="T32" fmla="*/ 888 w 1760"/>
                  <a:gd name="T33" fmla="*/ 871 h 1143"/>
                  <a:gd name="T34" fmla="*/ 1438 w 1760"/>
                  <a:gd name="T35" fmla="*/ 930 h 1143"/>
                  <a:gd name="T36" fmla="*/ 643 w 1760"/>
                  <a:gd name="T37" fmla="*/ 322 h 1143"/>
                  <a:gd name="T38" fmla="*/ 195 w 1760"/>
                  <a:gd name="T39" fmla="*/ 203 h 1143"/>
                  <a:gd name="T40" fmla="*/ 195 w 1760"/>
                  <a:gd name="T41" fmla="*/ 803 h 1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60" h="1143">
                    <a:moveTo>
                      <a:pt x="1658" y="1142"/>
                    </a:moveTo>
                    <a:lnTo>
                      <a:pt x="1658" y="1142"/>
                    </a:lnTo>
                    <a:lnTo>
                      <a:pt x="1658" y="1142"/>
                    </a:lnTo>
                    <a:cubicBezTo>
                      <a:pt x="1446" y="1133"/>
                      <a:pt x="1150" y="1099"/>
                      <a:pt x="863" y="1066"/>
                    </a:cubicBezTo>
                    <a:cubicBezTo>
                      <a:pt x="584" y="1032"/>
                      <a:pt x="296" y="998"/>
                      <a:pt x="102" y="998"/>
                    </a:cubicBezTo>
                    <a:cubicBezTo>
                      <a:pt x="43" y="998"/>
                      <a:pt x="0" y="956"/>
                      <a:pt x="0" y="905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51"/>
                      <a:pt x="43" y="0"/>
                      <a:pt x="102" y="0"/>
                    </a:cubicBezTo>
                    <a:cubicBezTo>
                      <a:pt x="102" y="0"/>
                      <a:pt x="102" y="0"/>
                      <a:pt x="110" y="0"/>
                    </a:cubicBezTo>
                    <a:cubicBezTo>
                      <a:pt x="322" y="0"/>
                      <a:pt x="542" y="51"/>
                      <a:pt x="727" y="144"/>
                    </a:cubicBezTo>
                    <a:cubicBezTo>
                      <a:pt x="981" y="271"/>
                      <a:pt x="1235" y="482"/>
                      <a:pt x="1370" y="601"/>
                    </a:cubicBezTo>
                    <a:cubicBezTo>
                      <a:pt x="1421" y="643"/>
                      <a:pt x="1700" y="888"/>
                      <a:pt x="1742" y="998"/>
                    </a:cubicBezTo>
                    <a:cubicBezTo>
                      <a:pt x="1759" y="1032"/>
                      <a:pt x="1759" y="1066"/>
                      <a:pt x="1734" y="1091"/>
                    </a:cubicBezTo>
                    <a:cubicBezTo>
                      <a:pt x="1717" y="1125"/>
                      <a:pt x="1691" y="1142"/>
                      <a:pt x="1658" y="1142"/>
                    </a:cubicBezTo>
                    <a:close/>
                    <a:moveTo>
                      <a:pt x="195" y="803"/>
                    </a:moveTo>
                    <a:lnTo>
                      <a:pt x="195" y="803"/>
                    </a:lnTo>
                    <a:cubicBezTo>
                      <a:pt x="398" y="812"/>
                      <a:pt x="643" y="846"/>
                      <a:pt x="888" y="871"/>
                    </a:cubicBezTo>
                    <a:cubicBezTo>
                      <a:pt x="1083" y="897"/>
                      <a:pt x="1277" y="922"/>
                      <a:pt x="1438" y="930"/>
                    </a:cubicBezTo>
                    <a:cubicBezTo>
                      <a:pt x="1260" y="753"/>
                      <a:pt x="922" y="465"/>
                      <a:pt x="643" y="322"/>
                    </a:cubicBezTo>
                    <a:cubicBezTo>
                      <a:pt x="508" y="254"/>
                      <a:pt x="355" y="212"/>
                      <a:pt x="195" y="203"/>
                    </a:cubicBezTo>
                    <a:lnTo>
                      <a:pt x="195" y="80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59" name="Freeform 399">
                <a:extLst>
                  <a:ext uri="{FF2B5EF4-FFF2-40B4-BE49-F238E27FC236}">
                    <a16:creationId xmlns:a16="http://schemas.microsoft.com/office/drawing/2014/main" id="{F0E77891-B579-4573-A6F2-99E9CC644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9668" y="4479102"/>
                <a:ext cx="244648" cy="91495"/>
              </a:xfrm>
              <a:custGeom>
                <a:avLst/>
                <a:gdLst>
                  <a:gd name="T0" fmla="*/ 440 w 543"/>
                  <a:gd name="T1" fmla="*/ 203 h 204"/>
                  <a:gd name="T2" fmla="*/ 440 w 543"/>
                  <a:gd name="T3" fmla="*/ 203 h 204"/>
                  <a:gd name="T4" fmla="*/ 102 w 543"/>
                  <a:gd name="T5" fmla="*/ 203 h 204"/>
                  <a:gd name="T6" fmla="*/ 0 w 543"/>
                  <a:gd name="T7" fmla="*/ 102 h 204"/>
                  <a:gd name="T8" fmla="*/ 102 w 543"/>
                  <a:gd name="T9" fmla="*/ 0 h 204"/>
                  <a:gd name="T10" fmla="*/ 440 w 543"/>
                  <a:gd name="T11" fmla="*/ 0 h 204"/>
                  <a:gd name="T12" fmla="*/ 542 w 543"/>
                  <a:gd name="T13" fmla="*/ 102 h 204"/>
                  <a:gd name="T14" fmla="*/ 440 w 543"/>
                  <a:gd name="T15" fmla="*/ 20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3" h="204">
                    <a:moveTo>
                      <a:pt x="440" y="203"/>
                    </a:moveTo>
                    <a:lnTo>
                      <a:pt x="440" y="203"/>
                    </a:lnTo>
                    <a:cubicBezTo>
                      <a:pt x="102" y="203"/>
                      <a:pt x="102" y="203"/>
                      <a:pt x="102" y="203"/>
                    </a:cubicBezTo>
                    <a:cubicBezTo>
                      <a:pt x="43" y="203"/>
                      <a:pt x="0" y="153"/>
                      <a:pt x="0" y="102"/>
                    </a:cubicBezTo>
                    <a:cubicBezTo>
                      <a:pt x="0" y="51"/>
                      <a:pt x="43" y="0"/>
                      <a:pt x="102" y="0"/>
                    </a:cubicBezTo>
                    <a:cubicBezTo>
                      <a:pt x="440" y="0"/>
                      <a:pt x="440" y="0"/>
                      <a:pt x="440" y="0"/>
                    </a:cubicBezTo>
                    <a:cubicBezTo>
                      <a:pt x="499" y="0"/>
                      <a:pt x="542" y="51"/>
                      <a:pt x="542" y="102"/>
                    </a:cubicBezTo>
                    <a:cubicBezTo>
                      <a:pt x="542" y="153"/>
                      <a:pt x="499" y="203"/>
                      <a:pt x="440" y="203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60" name="Freeform 400">
                <a:extLst>
                  <a:ext uri="{FF2B5EF4-FFF2-40B4-BE49-F238E27FC236}">
                    <a16:creationId xmlns:a16="http://schemas.microsoft.com/office/drawing/2014/main" id="{F824B397-30AB-4626-A343-75F2E36A99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50680" y="4743640"/>
                <a:ext cx="580792" cy="580792"/>
              </a:xfrm>
              <a:custGeom>
                <a:avLst/>
                <a:gdLst>
                  <a:gd name="T0" fmla="*/ 642 w 1286"/>
                  <a:gd name="T1" fmla="*/ 1285 h 1286"/>
                  <a:gd name="T2" fmla="*/ 642 w 1286"/>
                  <a:gd name="T3" fmla="*/ 1285 h 1286"/>
                  <a:gd name="T4" fmla="*/ 0 w 1286"/>
                  <a:gd name="T5" fmla="*/ 642 h 1286"/>
                  <a:gd name="T6" fmla="*/ 642 w 1286"/>
                  <a:gd name="T7" fmla="*/ 0 h 1286"/>
                  <a:gd name="T8" fmla="*/ 1285 w 1286"/>
                  <a:gd name="T9" fmla="*/ 642 h 1286"/>
                  <a:gd name="T10" fmla="*/ 642 w 1286"/>
                  <a:gd name="T11" fmla="*/ 1285 h 1286"/>
                  <a:gd name="T12" fmla="*/ 642 w 1286"/>
                  <a:gd name="T13" fmla="*/ 304 h 1286"/>
                  <a:gd name="T14" fmla="*/ 642 w 1286"/>
                  <a:gd name="T15" fmla="*/ 304 h 1286"/>
                  <a:gd name="T16" fmla="*/ 304 w 1286"/>
                  <a:gd name="T17" fmla="*/ 642 h 1286"/>
                  <a:gd name="T18" fmla="*/ 642 w 1286"/>
                  <a:gd name="T19" fmla="*/ 980 h 1286"/>
                  <a:gd name="T20" fmla="*/ 981 w 1286"/>
                  <a:gd name="T21" fmla="*/ 642 h 1286"/>
                  <a:gd name="T22" fmla="*/ 642 w 1286"/>
                  <a:gd name="T23" fmla="*/ 304 h 1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6" h="1286">
                    <a:moveTo>
                      <a:pt x="642" y="1285"/>
                    </a:moveTo>
                    <a:lnTo>
                      <a:pt x="642" y="1285"/>
                    </a:lnTo>
                    <a:cubicBezTo>
                      <a:pt x="287" y="1285"/>
                      <a:pt x="0" y="997"/>
                      <a:pt x="0" y="642"/>
                    </a:cubicBezTo>
                    <a:cubicBezTo>
                      <a:pt x="0" y="287"/>
                      <a:pt x="287" y="0"/>
                      <a:pt x="642" y="0"/>
                    </a:cubicBezTo>
                    <a:cubicBezTo>
                      <a:pt x="998" y="0"/>
                      <a:pt x="1285" y="287"/>
                      <a:pt x="1285" y="642"/>
                    </a:cubicBezTo>
                    <a:cubicBezTo>
                      <a:pt x="1285" y="997"/>
                      <a:pt x="998" y="1285"/>
                      <a:pt x="642" y="1285"/>
                    </a:cubicBezTo>
                    <a:close/>
                    <a:moveTo>
                      <a:pt x="642" y="304"/>
                    </a:moveTo>
                    <a:lnTo>
                      <a:pt x="642" y="304"/>
                    </a:lnTo>
                    <a:cubicBezTo>
                      <a:pt x="457" y="304"/>
                      <a:pt x="304" y="456"/>
                      <a:pt x="304" y="642"/>
                    </a:cubicBezTo>
                    <a:cubicBezTo>
                      <a:pt x="304" y="828"/>
                      <a:pt x="457" y="980"/>
                      <a:pt x="642" y="980"/>
                    </a:cubicBezTo>
                    <a:cubicBezTo>
                      <a:pt x="829" y="980"/>
                      <a:pt x="981" y="828"/>
                      <a:pt x="981" y="642"/>
                    </a:cubicBezTo>
                    <a:cubicBezTo>
                      <a:pt x="981" y="456"/>
                      <a:pt x="829" y="304"/>
                      <a:pt x="642" y="304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61" name="Freeform 401">
                <a:extLst>
                  <a:ext uri="{FF2B5EF4-FFF2-40B4-BE49-F238E27FC236}">
                    <a16:creationId xmlns:a16="http://schemas.microsoft.com/office/drawing/2014/main" id="{4DB52F9A-AC84-4195-8BEB-947898525F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1458" y="4743640"/>
                <a:ext cx="580792" cy="580792"/>
              </a:xfrm>
              <a:custGeom>
                <a:avLst/>
                <a:gdLst>
                  <a:gd name="T0" fmla="*/ 643 w 1286"/>
                  <a:gd name="T1" fmla="*/ 1285 h 1286"/>
                  <a:gd name="T2" fmla="*/ 643 w 1286"/>
                  <a:gd name="T3" fmla="*/ 1285 h 1286"/>
                  <a:gd name="T4" fmla="*/ 0 w 1286"/>
                  <a:gd name="T5" fmla="*/ 642 h 1286"/>
                  <a:gd name="T6" fmla="*/ 643 w 1286"/>
                  <a:gd name="T7" fmla="*/ 0 h 1286"/>
                  <a:gd name="T8" fmla="*/ 1285 w 1286"/>
                  <a:gd name="T9" fmla="*/ 642 h 1286"/>
                  <a:gd name="T10" fmla="*/ 643 w 1286"/>
                  <a:gd name="T11" fmla="*/ 1285 h 1286"/>
                  <a:gd name="T12" fmla="*/ 643 w 1286"/>
                  <a:gd name="T13" fmla="*/ 304 h 1286"/>
                  <a:gd name="T14" fmla="*/ 643 w 1286"/>
                  <a:gd name="T15" fmla="*/ 304 h 1286"/>
                  <a:gd name="T16" fmla="*/ 305 w 1286"/>
                  <a:gd name="T17" fmla="*/ 642 h 1286"/>
                  <a:gd name="T18" fmla="*/ 643 w 1286"/>
                  <a:gd name="T19" fmla="*/ 980 h 1286"/>
                  <a:gd name="T20" fmla="*/ 981 w 1286"/>
                  <a:gd name="T21" fmla="*/ 642 h 1286"/>
                  <a:gd name="T22" fmla="*/ 643 w 1286"/>
                  <a:gd name="T23" fmla="*/ 304 h 1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6" h="1286">
                    <a:moveTo>
                      <a:pt x="643" y="1285"/>
                    </a:moveTo>
                    <a:lnTo>
                      <a:pt x="643" y="1285"/>
                    </a:lnTo>
                    <a:cubicBezTo>
                      <a:pt x="288" y="1285"/>
                      <a:pt x="0" y="997"/>
                      <a:pt x="0" y="642"/>
                    </a:cubicBezTo>
                    <a:cubicBezTo>
                      <a:pt x="0" y="287"/>
                      <a:pt x="288" y="0"/>
                      <a:pt x="643" y="0"/>
                    </a:cubicBezTo>
                    <a:cubicBezTo>
                      <a:pt x="998" y="0"/>
                      <a:pt x="1285" y="287"/>
                      <a:pt x="1285" y="642"/>
                    </a:cubicBezTo>
                    <a:cubicBezTo>
                      <a:pt x="1285" y="997"/>
                      <a:pt x="998" y="1285"/>
                      <a:pt x="643" y="1285"/>
                    </a:cubicBezTo>
                    <a:close/>
                    <a:moveTo>
                      <a:pt x="643" y="304"/>
                    </a:moveTo>
                    <a:lnTo>
                      <a:pt x="643" y="304"/>
                    </a:lnTo>
                    <a:cubicBezTo>
                      <a:pt x="457" y="304"/>
                      <a:pt x="305" y="456"/>
                      <a:pt x="305" y="642"/>
                    </a:cubicBezTo>
                    <a:cubicBezTo>
                      <a:pt x="305" y="828"/>
                      <a:pt x="457" y="980"/>
                      <a:pt x="643" y="980"/>
                    </a:cubicBezTo>
                    <a:cubicBezTo>
                      <a:pt x="829" y="980"/>
                      <a:pt x="981" y="828"/>
                      <a:pt x="981" y="642"/>
                    </a:cubicBezTo>
                    <a:cubicBezTo>
                      <a:pt x="981" y="456"/>
                      <a:pt x="829" y="304"/>
                      <a:pt x="643" y="304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62" name="Freeform 402">
                <a:extLst>
                  <a:ext uri="{FF2B5EF4-FFF2-40B4-BE49-F238E27FC236}">
                    <a16:creationId xmlns:a16="http://schemas.microsoft.com/office/drawing/2014/main" id="{E2BE4684-9ECB-4CE7-B3F1-95468E58D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9372" y="4807288"/>
                <a:ext cx="389846" cy="99451"/>
              </a:xfrm>
              <a:custGeom>
                <a:avLst/>
                <a:gdLst>
                  <a:gd name="T0" fmla="*/ 761 w 864"/>
                  <a:gd name="T1" fmla="*/ 220 h 221"/>
                  <a:gd name="T2" fmla="*/ 761 w 864"/>
                  <a:gd name="T3" fmla="*/ 220 h 221"/>
                  <a:gd name="T4" fmla="*/ 761 w 864"/>
                  <a:gd name="T5" fmla="*/ 220 h 221"/>
                  <a:gd name="T6" fmla="*/ 93 w 864"/>
                  <a:gd name="T7" fmla="*/ 203 h 221"/>
                  <a:gd name="T8" fmla="*/ 0 w 864"/>
                  <a:gd name="T9" fmla="*/ 102 h 221"/>
                  <a:gd name="T10" fmla="*/ 102 w 864"/>
                  <a:gd name="T11" fmla="*/ 9 h 221"/>
                  <a:gd name="T12" fmla="*/ 761 w 864"/>
                  <a:gd name="T13" fmla="*/ 26 h 221"/>
                  <a:gd name="T14" fmla="*/ 863 w 864"/>
                  <a:gd name="T15" fmla="*/ 127 h 221"/>
                  <a:gd name="T16" fmla="*/ 761 w 864"/>
                  <a:gd name="T17" fmla="*/ 22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4" h="221">
                    <a:moveTo>
                      <a:pt x="761" y="220"/>
                    </a:moveTo>
                    <a:lnTo>
                      <a:pt x="761" y="220"/>
                    </a:lnTo>
                    <a:lnTo>
                      <a:pt x="761" y="220"/>
                    </a:lnTo>
                    <a:cubicBezTo>
                      <a:pt x="93" y="203"/>
                      <a:pt x="93" y="203"/>
                      <a:pt x="93" y="203"/>
                    </a:cubicBezTo>
                    <a:cubicBezTo>
                      <a:pt x="43" y="203"/>
                      <a:pt x="0" y="153"/>
                      <a:pt x="0" y="102"/>
                    </a:cubicBezTo>
                    <a:cubicBezTo>
                      <a:pt x="0" y="51"/>
                      <a:pt x="43" y="0"/>
                      <a:pt x="102" y="9"/>
                    </a:cubicBezTo>
                    <a:cubicBezTo>
                      <a:pt x="761" y="26"/>
                      <a:pt x="761" y="26"/>
                      <a:pt x="761" y="26"/>
                    </a:cubicBezTo>
                    <a:cubicBezTo>
                      <a:pt x="821" y="26"/>
                      <a:pt x="863" y="68"/>
                      <a:pt x="863" y="127"/>
                    </a:cubicBezTo>
                    <a:cubicBezTo>
                      <a:pt x="863" y="178"/>
                      <a:pt x="812" y="220"/>
                      <a:pt x="761" y="220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63" name="Freeform 403">
                <a:extLst>
                  <a:ext uri="{FF2B5EF4-FFF2-40B4-BE49-F238E27FC236}">
                    <a16:creationId xmlns:a16="http://schemas.microsoft.com/office/drawing/2014/main" id="{5CCD914E-C0FE-45BD-AA7C-AB53EC30E1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8052" y="4761542"/>
                <a:ext cx="918924" cy="103429"/>
              </a:xfrm>
              <a:custGeom>
                <a:avLst/>
                <a:gdLst>
                  <a:gd name="T0" fmla="*/ 1944 w 2038"/>
                  <a:gd name="T1" fmla="*/ 228 h 229"/>
                  <a:gd name="T2" fmla="*/ 1944 w 2038"/>
                  <a:gd name="T3" fmla="*/ 228 h 229"/>
                  <a:gd name="T4" fmla="*/ 1944 w 2038"/>
                  <a:gd name="T5" fmla="*/ 228 h 229"/>
                  <a:gd name="T6" fmla="*/ 101 w 2038"/>
                  <a:gd name="T7" fmla="*/ 194 h 229"/>
                  <a:gd name="T8" fmla="*/ 0 w 2038"/>
                  <a:gd name="T9" fmla="*/ 101 h 229"/>
                  <a:gd name="T10" fmla="*/ 93 w 2038"/>
                  <a:gd name="T11" fmla="*/ 0 h 229"/>
                  <a:gd name="T12" fmla="*/ 101 w 2038"/>
                  <a:gd name="T13" fmla="*/ 0 h 229"/>
                  <a:gd name="T14" fmla="*/ 1935 w 2038"/>
                  <a:gd name="T15" fmla="*/ 25 h 229"/>
                  <a:gd name="T16" fmla="*/ 2037 w 2038"/>
                  <a:gd name="T17" fmla="*/ 127 h 229"/>
                  <a:gd name="T18" fmla="*/ 1944 w 2038"/>
                  <a:gd name="T19" fmla="*/ 228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8" h="229">
                    <a:moveTo>
                      <a:pt x="1944" y="228"/>
                    </a:moveTo>
                    <a:lnTo>
                      <a:pt x="1944" y="228"/>
                    </a:lnTo>
                    <a:lnTo>
                      <a:pt x="1944" y="228"/>
                    </a:lnTo>
                    <a:cubicBezTo>
                      <a:pt x="101" y="194"/>
                      <a:pt x="101" y="194"/>
                      <a:pt x="101" y="194"/>
                    </a:cubicBezTo>
                    <a:cubicBezTo>
                      <a:pt x="51" y="194"/>
                      <a:pt x="0" y="152"/>
                      <a:pt x="0" y="101"/>
                    </a:cubicBezTo>
                    <a:cubicBezTo>
                      <a:pt x="0" y="42"/>
                      <a:pt x="42" y="0"/>
                      <a:pt x="93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935" y="25"/>
                      <a:pt x="1935" y="25"/>
                      <a:pt x="1935" y="25"/>
                    </a:cubicBezTo>
                    <a:cubicBezTo>
                      <a:pt x="1994" y="25"/>
                      <a:pt x="2037" y="76"/>
                      <a:pt x="2037" y="127"/>
                    </a:cubicBezTo>
                    <a:cubicBezTo>
                      <a:pt x="2037" y="177"/>
                      <a:pt x="1994" y="220"/>
                      <a:pt x="1944" y="228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64" name="Freeform 404">
                <a:extLst>
                  <a:ext uri="{FF2B5EF4-FFF2-40B4-BE49-F238E27FC236}">
                    <a16:creationId xmlns:a16="http://schemas.microsoft.com/office/drawing/2014/main" id="{559D1C82-D415-4C48-924D-E4E68EBE69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8073" y="4715794"/>
                <a:ext cx="449517" cy="99451"/>
              </a:xfrm>
              <a:custGeom>
                <a:avLst/>
                <a:gdLst>
                  <a:gd name="T0" fmla="*/ 896 w 998"/>
                  <a:gd name="T1" fmla="*/ 219 h 220"/>
                  <a:gd name="T2" fmla="*/ 896 w 998"/>
                  <a:gd name="T3" fmla="*/ 219 h 220"/>
                  <a:gd name="T4" fmla="*/ 896 w 998"/>
                  <a:gd name="T5" fmla="*/ 219 h 220"/>
                  <a:gd name="T6" fmla="*/ 93 w 998"/>
                  <a:gd name="T7" fmla="*/ 194 h 220"/>
                  <a:gd name="T8" fmla="*/ 0 w 998"/>
                  <a:gd name="T9" fmla="*/ 93 h 220"/>
                  <a:gd name="T10" fmla="*/ 101 w 998"/>
                  <a:gd name="T11" fmla="*/ 0 h 220"/>
                  <a:gd name="T12" fmla="*/ 101 w 998"/>
                  <a:gd name="T13" fmla="*/ 0 h 220"/>
                  <a:gd name="T14" fmla="*/ 896 w 998"/>
                  <a:gd name="T15" fmla="*/ 25 h 220"/>
                  <a:gd name="T16" fmla="*/ 997 w 998"/>
                  <a:gd name="T17" fmla="*/ 126 h 220"/>
                  <a:gd name="T18" fmla="*/ 896 w 998"/>
                  <a:gd name="T19" fmla="*/ 21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8" h="220">
                    <a:moveTo>
                      <a:pt x="896" y="219"/>
                    </a:moveTo>
                    <a:lnTo>
                      <a:pt x="896" y="219"/>
                    </a:lnTo>
                    <a:lnTo>
                      <a:pt x="896" y="219"/>
                    </a:lnTo>
                    <a:cubicBezTo>
                      <a:pt x="93" y="194"/>
                      <a:pt x="93" y="194"/>
                      <a:pt x="93" y="194"/>
                    </a:cubicBezTo>
                    <a:cubicBezTo>
                      <a:pt x="42" y="194"/>
                      <a:pt x="0" y="152"/>
                      <a:pt x="0" y="93"/>
                    </a:cubicBezTo>
                    <a:cubicBezTo>
                      <a:pt x="0" y="42"/>
                      <a:pt x="42" y="0"/>
                      <a:pt x="101" y="0"/>
                    </a:cubicBezTo>
                    <a:lnTo>
                      <a:pt x="101" y="0"/>
                    </a:lnTo>
                    <a:cubicBezTo>
                      <a:pt x="896" y="25"/>
                      <a:pt x="896" y="25"/>
                      <a:pt x="896" y="25"/>
                    </a:cubicBezTo>
                    <a:cubicBezTo>
                      <a:pt x="955" y="25"/>
                      <a:pt x="997" y="67"/>
                      <a:pt x="997" y="126"/>
                    </a:cubicBezTo>
                    <a:cubicBezTo>
                      <a:pt x="997" y="177"/>
                      <a:pt x="947" y="219"/>
                      <a:pt x="896" y="219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65" name="Freeform 397">
                <a:extLst>
                  <a:ext uri="{FF2B5EF4-FFF2-40B4-BE49-F238E27FC236}">
                    <a16:creationId xmlns:a16="http://schemas.microsoft.com/office/drawing/2014/main" id="{8F2B431A-CDBF-4F13-B626-0C5DADF158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6204" y="3789560"/>
                <a:ext cx="3172474" cy="1362473"/>
              </a:xfrm>
              <a:custGeom>
                <a:avLst/>
                <a:gdLst>
                  <a:gd name="T0" fmla="*/ 6509 w 7035"/>
                  <a:gd name="T1" fmla="*/ 3018 h 3019"/>
                  <a:gd name="T2" fmla="*/ 6509 w 7035"/>
                  <a:gd name="T3" fmla="*/ 3018 h 3019"/>
                  <a:gd name="T4" fmla="*/ 6264 w 7035"/>
                  <a:gd name="T5" fmla="*/ 3018 h 3019"/>
                  <a:gd name="T6" fmla="*/ 6112 w 7035"/>
                  <a:gd name="T7" fmla="*/ 2865 h 3019"/>
                  <a:gd name="T8" fmla="*/ 6264 w 7035"/>
                  <a:gd name="T9" fmla="*/ 2713 h 3019"/>
                  <a:gd name="T10" fmla="*/ 6264 w 7035"/>
                  <a:gd name="T11" fmla="*/ 2713 h 3019"/>
                  <a:gd name="T12" fmla="*/ 6509 w 7035"/>
                  <a:gd name="T13" fmla="*/ 2713 h 3019"/>
                  <a:gd name="T14" fmla="*/ 6518 w 7035"/>
                  <a:gd name="T15" fmla="*/ 2713 h 3019"/>
                  <a:gd name="T16" fmla="*/ 6670 w 7035"/>
                  <a:gd name="T17" fmla="*/ 2646 h 3019"/>
                  <a:gd name="T18" fmla="*/ 6721 w 7035"/>
                  <a:gd name="T19" fmla="*/ 2477 h 3019"/>
                  <a:gd name="T20" fmla="*/ 6459 w 7035"/>
                  <a:gd name="T21" fmla="*/ 1716 h 3019"/>
                  <a:gd name="T22" fmla="*/ 6121 w 7035"/>
                  <a:gd name="T23" fmla="*/ 1623 h 3019"/>
                  <a:gd name="T24" fmla="*/ 5486 w 7035"/>
                  <a:gd name="T25" fmla="*/ 1259 h 3019"/>
                  <a:gd name="T26" fmla="*/ 4607 w 7035"/>
                  <a:gd name="T27" fmla="*/ 541 h 3019"/>
                  <a:gd name="T28" fmla="*/ 3458 w 7035"/>
                  <a:gd name="T29" fmla="*/ 304 h 3019"/>
                  <a:gd name="T30" fmla="*/ 3441 w 7035"/>
                  <a:gd name="T31" fmla="*/ 304 h 3019"/>
                  <a:gd name="T32" fmla="*/ 2714 w 7035"/>
                  <a:gd name="T33" fmla="*/ 304 h 3019"/>
                  <a:gd name="T34" fmla="*/ 2596 w 7035"/>
                  <a:gd name="T35" fmla="*/ 304 h 3019"/>
                  <a:gd name="T36" fmla="*/ 609 w 7035"/>
                  <a:gd name="T37" fmla="*/ 304 h 3019"/>
                  <a:gd name="T38" fmla="*/ 457 w 7035"/>
                  <a:gd name="T39" fmla="*/ 456 h 3019"/>
                  <a:gd name="T40" fmla="*/ 457 w 7035"/>
                  <a:gd name="T41" fmla="*/ 464 h 3019"/>
                  <a:gd name="T42" fmla="*/ 305 w 7035"/>
                  <a:gd name="T43" fmla="*/ 2527 h 3019"/>
                  <a:gd name="T44" fmla="*/ 457 w 7035"/>
                  <a:gd name="T45" fmla="*/ 2671 h 3019"/>
                  <a:gd name="T46" fmla="*/ 956 w 7035"/>
                  <a:gd name="T47" fmla="*/ 2671 h 3019"/>
                  <a:gd name="T48" fmla="*/ 1108 w 7035"/>
                  <a:gd name="T49" fmla="*/ 2823 h 3019"/>
                  <a:gd name="T50" fmla="*/ 956 w 7035"/>
                  <a:gd name="T51" fmla="*/ 2975 h 3019"/>
                  <a:gd name="T52" fmla="*/ 457 w 7035"/>
                  <a:gd name="T53" fmla="*/ 2975 h 3019"/>
                  <a:gd name="T54" fmla="*/ 0 w 7035"/>
                  <a:gd name="T55" fmla="*/ 2519 h 3019"/>
                  <a:gd name="T56" fmla="*/ 0 w 7035"/>
                  <a:gd name="T57" fmla="*/ 2511 h 3019"/>
                  <a:gd name="T58" fmla="*/ 152 w 7035"/>
                  <a:gd name="T59" fmla="*/ 448 h 3019"/>
                  <a:gd name="T60" fmla="*/ 609 w 7035"/>
                  <a:gd name="T61" fmla="*/ 0 h 3019"/>
                  <a:gd name="T62" fmla="*/ 2596 w 7035"/>
                  <a:gd name="T63" fmla="*/ 0 h 3019"/>
                  <a:gd name="T64" fmla="*/ 2714 w 7035"/>
                  <a:gd name="T65" fmla="*/ 0 h 3019"/>
                  <a:gd name="T66" fmla="*/ 3433 w 7035"/>
                  <a:gd name="T67" fmla="*/ 0 h 3019"/>
                  <a:gd name="T68" fmla="*/ 3458 w 7035"/>
                  <a:gd name="T69" fmla="*/ 0 h 3019"/>
                  <a:gd name="T70" fmla="*/ 4742 w 7035"/>
                  <a:gd name="T71" fmla="*/ 262 h 3019"/>
                  <a:gd name="T72" fmla="*/ 5715 w 7035"/>
                  <a:gd name="T73" fmla="*/ 1056 h 3019"/>
                  <a:gd name="T74" fmla="*/ 6180 w 7035"/>
                  <a:gd name="T75" fmla="*/ 1327 h 3019"/>
                  <a:gd name="T76" fmla="*/ 6577 w 7035"/>
                  <a:gd name="T77" fmla="*/ 1437 h 3019"/>
                  <a:gd name="T78" fmla="*/ 7025 w 7035"/>
                  <a:gd name="T79" fmla="*/ 2443 h 3019"/>
                  <a:gd name="T80" fmla="*/ 6899 w 7035"/>
                  <a:gd name="T81" fmla="*/ 2840 h 3019"/>
                  <a:gd name="T82" fmla="*/ 6526 w 7035"/>
                  <a:gd name="T83" fmla="*/ 3018 h 3019"/>
                  <a:gd name="T84" fmla="*/ 6509 w 7035"/>
                  <a:gd name="T85" fmla="*/ 3018 h 30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35" h="3019">
                    <a:moveTo>
                      <a:pt x="6509" y="3018"/>
                    </a:moveTo>
                    <a:lnTo>
                      <a:pt x="6509" y="3018"/>
                    </a:lnTo>
                    <a:cubicBezTo>
                      <a:pt x="6264" y="3018"/>
                      <a:pt x="6264" y="3018"/>
                      <a:pt x="6264" y="3018"/>
                    </a:cubicBezTo>
                    <a:cubicBezTo>
                      <a:pt x="6180" y="3018"/>
                      <a:pt x="6112" y="2950"/>
                      <a:pt x="6112" y="2865"/>
                    </a:cubicBezTo>
                    <a:cubicBezTo>
                      <a:pt x="6112" y="2781"/>
                      <a:pt x="6180" y="2713"/>
                      <a:pt x="6264" y="2713"/>
                    </a:cubicBezTo>
                    <a:lnTo>
                      <a:pt x="6264" y="2713"/>
                    </a:lnTo>
                    <a:cubicBezTo>
                      <a:pt x="6509" y="2713"/>
                      <a:pt x="6509" y="2713"/>
                      <a:pt x="6509" y="2713"/>
                    </a:cubicBezTo>
                    <a:lnTo>
                      <a:pt x="6518" y="2713"/>
                    </a:lnTo>
                    <a:cubicBezTo>
                      <a:pt x="6577" y="2713"/>
                      <a:pt x="6628" y="2688"/>
                      <a:pt x="6670" y="2646"/>
                    </a:cubicBezTo>
                    <a:cubicBezTo>
                      <a:pt x="6704" y="2595"/>
                      <a:pt x="6729" y="2536"/>
                      <a:pt x="6721" y="2477"/>
                    </a:cubicBezTo>
                    <a:cubicBezTo>
                      <a:pt x="6653" y="1859"/>
                      <a:pt x="6509" y="1741"/>
                      <a:pt x="6459" y="1716"/>
                    </a:cubicBezTo>
                    <a:cubicBezTo>
                      <a:pt x="6323" y="1665"/>
                      <a:pt x="6222" y="1640"/>
                      <a:pt x="6121" y="1623"/>
                    </a:cubicBezTo>
                    <a:cubicBezTo>
                      <a:pt x="5926" y="1580"/>
                      <a:pt x="5740" y="1538"/>
                      <a:pt x="5486" y="1259"/>
                    </a:cubicBezTo>
                    <a:cubicBezTo>
                      <a:pt x="5157" y="896"/>
                      <a:pt x="4895" y="684"/>
                      <a:pt x="4607" y="541"/>
                    </a:cubicBezTo>
                    <a:cubicBezTo>
                      <a:pt x="4286" y="380"/>
                      <a:pt x="3922" y="304"/>
                      <a:pt x="3458" y="304"/>
                    </a:cubicBezTo>
                    <a:cubicBezTo>
                      <a:pt x="3450" y="304"/>
                      <a:pt x="3441" y="304"/>
                      <a:pt x="3441" y="304"/>
                    </a:cubicBezTo>
                    <a:cubicBezTo>
                      <a:pt x="3315" y="304"/>
                      <a:pt x="2926" y="304"/>
                      <a:pt x="2714" y="304"/>
                    </a:cubicBezTo>
                    <a:cubicBezTo>
                      <a:pt x="2596" y="304"/>
                      <a:pt x="2596" y="304"/>
                      <a:pt x="2596" y="304"/>
                    </a:cubicBezTo>
                    <a:cubicBezTo>
                      <a:pt x="609" y="304"/>
                      <a:pt x="609" y="304"/>
                      <a:pt x="609" y="304"/>
                    </a:cubicBezTo>
                    <a:cubicBezTo>
                      <a:pt x="524" y="304"/>
                      <a:pt x="457" y="371"/>
                      <a:pt x="457" y="456"/>
                    </a:cubicBezTo>
                    <a:lnTo>
                      <a:pt x="457" y="464"/>
                    </a:lnTo>
                    <a:cubicBezTo>
                      <a:pt x="305" y="2527"/>
                      <a:pt x="305" y="2527"/>
                      <a:pt x="305" y="2527"/>
                    </a:cubicBezTo>
                    <a:cubicBezTo>
                      <a:pt x="305" y="2603"/>
                      <a:pt x="372" y="2671"/>
                      <a:pt x="457" y="2671"/>
                    </a:cubicBezTo>
                    <a:cubicBezTo>
                      <a:pt x="956" y="2671"/>
                      <a:pt x="956" y="2671"/>
                      <a:pt x="956" y="2671"/>
                    </a:cubicBezTo>
                    <a:cubicBezTo>
                      <a:pt x="1040" y="2671"/>
                      <a:pt x="1108" y="2739"/>
                      <a:pt x="1108" y="2823"/>
                    </a:cubicBezTo>
                    <a:cubicBezTo>
                      <a:pt x="1108" y="2908"/>
                      <a:pt x="1040" y="2975"/>
                      <a:pt x="956" y="2975"/>
                    </a:cubicBezTo>
                    <a:cubicBezTo>
                      <a:pt x="457" y="2975"/>
                      <a:pt x="457" y="2975"/>
                      <a:pt x="457" y="2975"/>
                    </a:cubicBezTo>
                    <a:cubicBezTo>
                      <a:pt x="203" y="2975"/>
                      <a:pt x="0" y="2772"/>
                      <a:pt x="0" y="2519"/>
                    </a:cubicBezTo>
                    <a:lnTo>
                      <a:pt x="0" y="2511"/>
                    </a:lnTo>
                    <a:cubicBezTo>
                      <a:pt x="152" y="448"/>
                      <a:pt x="152" y="448"/>
                      <a:pt x="152" y="448"/>
                    </a:cubicBezTo>
                    <a:cubicBezTo>
                      <a:pt x="152" y="195"/>
                      <a:pt x="355" y="0"/>
                      <a:pt x="609" y="0"/>
                    </a:cubicBezTo>
                    <a:cubicBezTo>
                      <a:pt x="2596" y="0"/>
                      <a:pt x="2596" y="0"/>
                      <a:pt x="2596" y="0"/>
                    </a:cubicBezTo>
                    <a:cubicBezTo>
                      <a:pt x="2714" y="0"/>
                      <a:pt x="2714" y="0"/>
                      <a:pt x="2714" y="0"/>
                    </a:cubicBezTo>
                    <a:cubicBezTo>
                      <a:pt x="2926" y="0"/>
                      <a:pt x="3315" y="0"/>
                      <a:pt x="3433" y="0"/>
                    </a:cubicBezTo>
                    <a:cubicBezTo>
                      <a:pt x="3441" y="0"/>
                      <a:pt x="3450" y="0"/>
                      <a:pt x="3458" y="0"/>
                    </a:cubicBezTo>
                    <a:cubicBezTo>
                      <a:pt x="3973" y="0"/>
                      <a:pt x="4379" y="85"/>
                      <a:pt x="4742" y="262"/>
                    </a:cubicBezTo>
                    <a:cubicBezTo>
                      <a:pt x="5064" y="431"/>
                      <a:pt x="5351" y="667"/>
                      <a:pt x="5715" y="1056"/>
                    </a:cubicBezTo>
                    <a:cubicBezTo>
                      <a:pt x="5901" y="1259"/>
                      <a:pt x="6002" y="1284"/>
                      <a:pt x="6180" y="1327"/>
                    </a:cubicBezTo>
                    <a:cubicBezTo>
                      <a:pt x="6281" y="1344"/>
                      <a:pt x="6416" y="1369"/>
                      <a:pt x="6577" y="1437"/>
                    </a:cubicBezTo>
                    <a:cubicBezTo>
                      <a:pt x="6814" y="1538"/>
                      <a:pt x="6957" y="1859"/>
                      <a:pt x="7025" y="2443"/>
                    </a:cubicBezTo>
                    <a:cubicBezTo>
                      <a:pt x="7034" y="2587"/>
                      <a:pt x="6991" y="2730"/>
                      <a:pt x="6899" y="2840"/>
                    </a:cubicBezTo>
                    <a:cubicBezTo>
                      <a:pt x="6805" y="2950"/>
                      <a:pt x="6670" y="3018"/>
                      <a:pt x="6526" y="3018"/>
                    </a:cubicBezTo>
                    <a:cubicBezTo>
                      <a:pt x="6518" y="3018"/>
                      <a:pt x="6518" y="3018"/>
                      <a:pt x="6509" y="3018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 dirty="0">
                  <a:latin typeface="Montserrat" panose="00000500000000000000" pitchFamily="2" charset="-18"/>
                </a:endParaRPr>
              </a:p>
            </p:txBody>
          </p:sp>
          <p:sp>
            <p:nvSpPr>
              <p:cNvPr id="66" name="Freeform 404">
                <a:extLst>
                  <a:ext uri="{FF2B5EF4-FFF2-40B4-BE49-F238E27FC236}">
                    <a16:creationId xmlns:a16="http://schemas.microsoft.com/office/drawing/2014/main" id="{057ED56C-D346-42ED-A3D1-922CC657AE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7753" y="4746274"/>
                <a:ext cx="449517" cy="99451"/>
              </a:xfrm>
              <a:custGeom>
                <a:avLst/>
                <a:gdLst>
                  <a:gd name="T0" fmla="*/ 896 w 998"/>
                  <a:gd name="T1" fmla="*/ 219 h 220"/>
                  <a:gd name="T2" fmla="*/ 896 w 998"/>
                  <a:gd name="T3" fmla="*/ 219 h 220"/>
                  <a:gd name="T4" fmla="*/ 896 w 998"/>
                  <a:gd name="T5" fmla="*/ 219 h 220"/>
                  <a:gd name="T6" fmla="*/ 93 w 998"/>
                  <a:gd name="T7" fmla="*/ 194 h 220"/>
                  <a:gd name="T8" fmla="*/ 0 w 998"/>
                  <a:gd name="T9" fmla="*/ 93 h 220"/>
                  <a:gd name="T10" fmla="*/ 101 w 998"/>
                  <a:gd name="T11" fmla="*/ 0 h 220"/>
                  <a:gd name="T12" fmla="*/ 101 w 998"/>
                  <a:gd name="T13" fmla="*/ 0 h 220"/>
                  <a:gd name="T14" fmla="*/ 896 w 998"/>
                  <a:gd name="T15" fmla="*/ 25 h 220"/>
                  <a:gd name="T16" fmla="*/ 997 w 998"/>
                  <a:gd name="T17" fmla="*/ 126 h 220"/>
                  <a:gd name="T18" fmla="*/ 896 w 998"/>
                  <a:gd name="T19" fmla="*/ 219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8" h="220">
                    <a:moveTo>
                      <a:pt x="896" y="219"/>
                    </a:moveTo>
                    <a:lnTo>
                      <a:pt x="896" y="219"/>
                    </a:lnTo>
                    <a:lnTo>
                      <a:pt x="896" y="219"/>
                    </a:lnTo>
                    <a:cubicBezTo>
                      <a:pt x="93" y="194"/>
                      <a:pt x="93" y="194"/>
                      <a:pt x="93" y="194"/>
                    </a:cubicBezTo>
                    <a:cubicBezTo>
                      <a:pt x="42" y="194"/>
                      <a:pt x="0" y="152"/>
                      <a:pt x="0" y="93"/>
                    </a:cubicBezTo>
                    <a:cubicBezTo>
                      <a:pt x="0" y="42"/>
                      <a:pt x="42" y="0"/>
                      <a:pt x="101" y="0"/>
                    </a:cubicBezTo>
                    <a:lnTo>
                      <a:pt x="101" y="0"/>
                    </a:lnTo>
                    <a:cubicBezTo>
                      <a:pt x="896" y="25"/>
                      <a:pt x="896" y="25"/>
                      <a:pt x="896" y="25"/>
                    </a:cubicBezTo>
                    <a:cubicBezTo>
                      <a:pt x="955" y="25"/>
                      <a:pt x="997" y="67"/>
                      <a:pt x="997" y="126"/>
                    </a:cubicBezTo>
                    <a:cubicBezTo>
                      <a:pt x="997" y="177"/>
                      <a:pt x="947" y="219"/>
                      <a:pt x="896" y="219"/>
                    </a:cubicBezTo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15" name="Freeform 405">
              <a:extLst>
                <a:ext uri="{FF2B5EF4-FFF2-40B4-BE49-F238E27FC236}">
                  <a16:creationId xmlns:a16="http://schemas.microsoft.com/office/drawing/2014/main" id="{CFB838C9-A964-4320-82EA-CC8A38F77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3789" y="3113239"/>
              <a:ext cx="290954" cy="235086"/>
            </a:xfrm>
            <a:custGeom>
              <a:avLst/>
              <a:gdLst>
                <a:gd name="T0" fmla="*/ 516 w 585"/>
                <a:gd name="T1" fmla="*/ 575 h 576"/>
                <a:gd name="T2" fmla="*/ 516 w 585"/>
                <a:gd name="T3" fmla="*/ 575 h 576"/>
                <a:gd name="T4" fmla="*/ 296 w 585"/>
                <a:gd name="T5" fmla="*/ 575 h 576"/>
                <a:gd name="T6" fmla="*/ 0 w 585"/>
                <a:gd name="T7" fmla="*/ 288 h 576"/>
                <a:gd name="T8" fmla="*/ 0 w 585"/>
                <a:gd name="T9" fmla="*/ 288 h 576"/>
                <a:gd name="T10" fmla="*/ 296 w 585"/>
                <a:gd name="T11" fmla="*/ 0 h 576"/>
                <a:gd name="T12" fmla="*/ 516 w 585"/>
                <a:gd name="T13" fmla="*/ 0 h 576"/>
                <a:gd name="T14" fmla="*/ 584 w 585"/>
                <a:gd name="T15" fmla="*/ 68 h 576"/>
                <a:gd name="T16" fmla="*/ 584 w 585"/>
                <a:gd name="T17" fmla="*/ 508 h 576"/>
                <a:gd name="T18" fmla="*/ 516 w 585"/>
                <a:gd name="T19" fmla="*/ 575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5" h="576">
                  <a:moveTo>
                    <a:pt x="516" y="575"/>
                  </a:moveTo>
                  <a:lnTo>
                    <a:pt x="516" y="575"/>
                  </a:lnTo>
                  <a:cubicBezTo>
                    <a:pt x="296" y="575"/>
                    <a:pt x="296" y="575"/>
                    <a:pt x="296" y="575"/>
                  </a:cubicBezTo>
                  <a:cubicBezTo>
                    <a:pt x="136" y="575"/>
                    <a:pt x="0" y="448"/>
                    <a:pt x="0" y="288"/>
                  </a:cubicBezTo>
                  <a:lnTo>
                    <a:pt x="0" y="288"/>
                  </a:lnTo>
                  <a:cubicBezTo>
                    <a:pt x="0" y="127"/>
                    <a:pt x="136" y="0"/>
                    <a:pt x="296" y="0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558" y="0"/>
                    <a:pt x="584" y="26"/>
                    <a:pt x="584" y="68"/>
                  </a:cubicBezTo>
                  <a:cubicBezTo>
                    <a:pt x="584" y="508"/>
                    <a:pt x="584" y="508"/>
                    <a:pt x="584" y="508"/>
                  </a:cubicBezTo>
                  <a:cubicBezTo>
                    <a:pt x="584" y="550"/>
                    <a:pt x="558" y="575"/>
                    <a:pt x="516" y="57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sp>
          <p:nvSpPr>
            <p:cNvPr id="16" name="Freeform 406">
              <a:extLst>
                <a:ext uri="{FF2B5EF4-FFF2-40B4-BE49-F238E27FC236}">
                  <a16:creationId xmlns:a16="http://schemas.microsoft.com/office/drawing/2014/main" id="{A2525BBC-619E-4D85-968F-829323D5E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0825" y="3155978"/>
              <a:ext cx="95473" cy="33814"/>
            </a:xfrm>
            <a:custGeom>
              <a:avLst/>
              <a:gdLst>
                <a:gd name="T0" fmla="*/ 169 w 212"/>
                <a:gd name="T1" fmla="*/ 76 h 77"/>
                <a:gd name="T2" fmla="*/ 169 w 212"/>
                <a:gd name="T3" fmla="*/ 76 h 77"/>
                <a:gd name="T4" fmla="*/ 0 w 212"/>
                <a:gd name="T5" fmla="*/ 76 h 77"/>
                <a:gd name="T6" fmla="*/ 0 w 212"/>
                <a:gd name="T7" fmla="*/ 0 h 77"/>
                <a:gd name="T8" fmla="*/ 169 w 212"/>
                <a:gd name="T9" fmla="*/ 0 h 77"/>
                <a:gd name="T10" fmla="*/ 211 w 212"/>
                <a:gd name="T11" fmla="*/ 42 h 77"/>
                <a:gd name="T12" fmla="*/ 211 w 212"/>
                <a:gd name="T13" fmla="*/ 42 h 77"/>
                <a:gd name="T14" fmla="*/ 169 w 212"/>
                <a:gd name="T15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77">
                  <a:moveTo>
                    <a:pt x="169" y="76"/>
                  </a:moveTo>
                  <a:lnTo>
                    <a:pt x="169" y="76"/>
                  </a:lnTo>
                  <a:cubicBezTo>
                    <a:pt x="0" y="76"/>
                    <a:pt x="0" y="76"/>
                    <a:pt x="0" y="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94" y="0"/>
                    <a:pt x="211" y="17"/>
                    <a:pt x="211" y="42"/>
                  </a:cubicBezTo>
                  <a:lnTo>
                    <a:pt x="211" y="42"/>
                  </a:lnTo>
                  <a:cubicBezTo>
                    <a:pt x="211" y="59"/>
                    <a:pt x="194" y="76"/>
                    <a:pt x="169" y="7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sp>
          <p:nvSpPr>
            <p:cNvPr id="17" name="Freeform 407">
              <a:extLst>
                <a:ext uri="{FF2B5EF4-FFF2-40B4-BE49-F238E27FC236}">
                  <a16:creationId xmlns:a16="http://schemas.microsoft.com/office/drawing/2014/main" id="{526D19EE-6CAC-44A5-846A-C51054A51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0825" y="3251451"/>
              <a:ext cx="95473" cy="35802"/>
            </a:xfrm>
            <a:custGeom>
              <a:avLst/>
              <a:gdLst>
                <a:gd name="T0" fmla="*/ 169 w 212"/>
                <a:gd name="T1" fmla="*/ 77 h 78"/>
                <a:gd name="T2" fmla="*/ 169 w 212"/>
                <a:gd name="T3" fmla="*/ 77 h 78"/>
                <a:gd name="T4" fmla="*/ 0 w 212"/>
                <a:gd name="T5" fmla="*/ 77 h 78"/>
                <a:gd name="T6" fmla="*/ 0 w 212"/>
                <a:gd name="T7" fmla="*/ 0 h 78"/>
                <a:gd name="T8" fmla="*/ 169 w 212"/>
                <a:gd name="T9" fmla="*/ 0 h 78"/>
                <a:gd name="T10" fmla="*/ 211 w 212"/>
                <a:gd name="T11" fmla="*/ 43 h 78"/>
                <a:gd name="T12" fmla="*/ 211 w 212"/>
                <a:gd name="T13" fmla="*/ 43 h 78"/>
                <a:gd name="T14" fmla="*/ 169 w 212"/>
                <a:gd name="T15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78">
                  <a:moveTo>
                    <a:pt x="169" y="77"/>
                  </a:moveTo>
                  <a:lnTo>
                    <a:pt x="169" y="77"/>
                  </a:lnTo>
                  <a:cubicBezTo>
                    <a:pt x="0" y="77"/>
                    <a:pt x="0" y="77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94" y="0"/>
                    <a:pt x="211" y="17"/>
                    <a:pt x="211" y="43"/>
                  </a:cubicBezTo>
                  <a:lnTo>
                    <a:pt x="211" y="43"/>
                  </a:lnTo>
                  <a:cubicBezTo>
                    <a:pt x="211" y="60"/>
                    <a:pt x="194" y="77"/>
                    <a:pt x="169" y="7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sp>
          <p:nvSpPr>
            <p:cNvPr id="18" name="Freeform 408">
              <a:extLst>
                <a:ext uri="{FF2B5EF4-FFF2-40B4-BE49-F238E27FC236}">
                  <a16:creationId xmlns:a16="http://schemas.microsoft.com/office/drawing/2014/main" id="{36DA77B0-7E65-4DF6-8037-33E03F2C6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3789" y="4501569"/>
              <a:ext cx="290954" cy="235086"/>
            </a:xfrm>
            <a:custGeom>
              <a:avLst/>
              <a:gdLst>
                <a:gd name="T0" fmla="*/ 516 w 585"/>
                <a:gd name="T1" fmla="*/ 575 h 576"/>
                <a:gd name="T2" fmla="*/ 516 w 585"/>
                <a:gd name="T3" fmla="*/ 575 h 576"/>
                <a:gd name="T4" fmla="*/ 296 w 585"/>
                <a:gd name="T5" fmla="*/ 575 h 576"/>
                <a:gd name="T6" fmla="*/ 0 w 585"/>
                <a:gd name="T7" fmla="*/ 287 h 576"/>
                <a:gd name="T8" fmla="*/ 0 w 585"/>
                <a:gd name="T9" fmla="*/ 287 h 576"/>
                <a:gd name="T10" fmla="*/ 296 w 585"/>
                <a:gd name="T11" fmla="*/ 0 h 576"/>
                <a:gd name="T12" fmla="*/ 516 w 585"/>
                <a:gd name="T13" fmla="*/ 0 h 576"/>
                <a:gd name="T14" fmla="*/ 584 w 585"/>
                <a:gd name="T15" fmla="*/ 67 h 576"/>
                <a:gd name="T16" fmla="*/ 584 w 585"/>
                <a:gd name="T17" fmla="*/ 507 h 576"/>
                <a:gd name="T18" fmla="*/ 516 w 585"/>
                <a:gd name="T19" fmla="*/ 575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5" h="576">
                  <a:moveTo>
                    <a:pt x="516" y="575"/>
                  </a:moveTo>
                  <a:lnTo>
                    <a:pt x="516" y="575"/>
                  </a:lnTo>
                  <a:cubicBezTo>
                    <a:pt x="296" y="575"/>
                    <a:pt x="296" y="575"/>
                    <a:pt x="296" y="575"/>
                  </a:cubicBezTo>
                  <a:cubicBezTo>
                    <a:pt x="136" y="575"/>
                    <a:pt x="0" y="448"/>
                    <a:pt x="0" y="287"/>
                  </a:cubicBezTo>
                  <a:lnTo>
                    <a:pt x="0" y="287"/>
                  </a:lnTo>
                  <a:cubicBezTo>
                    <a:pt x="0" y="127"/>
                    <a:pt x="136" y="0"/>
                    <a:pt x="296" y="0"/>
                  </a:cubicBezTo>
                  <a:cubicBezTo>
                    <a:pt x="516" y="0"/>
                    <a:pt x="516" y="0"/>
                    <a:pt x="516" y="0"/>
                  </a:cubicBezTo>
                  <a:cubicBezTo>
                    <a:pt x="558" y="0"/>
                    <a:pt x="584" y="25"/>
                    <a:pt x="584" y="6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49"/>
                    <a:pt x="558" y="575"/>
                    <a:pt x="516" y="575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sp>
          <p:nvSpPr>
            <p:cNvPr id="19" name="Freeform 409">
              <a:extLst>
                <a:ext uri="{FF2B5EF4-FFF2-40B4-BE49-F238E27FC236}">
                  <a16:creationId xmlns:a16="http://schemas.microsoft.com/office/drawing/2014/main" id="{F5DC1E19-10FB-4A70-8C88-825F37C12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0825" y="4542321"/>
              <a:ext cx="95473" cy="33812"/>
            </a:xfrm>
            <a:custGeom>
              <a:avLst/>
              <a:gdLst>
                <a:gd name="T0" fmla="*/ 169 w 212"/>
                <a:gd name="T1" fmla="*/ 76 h 77"/>
                <a:gd name="T2" fmla="*/ 169 w 212"/>
                <a:gd name="T3" fmla="*/ 76 h 77"/>
                <a:gd name="T4" fmla="*/ 0 w 212"/>
                <a:gd name="T5" fmla="*/ 76 h 77"/>
                <a:gd name="T6" fmla="*/ 0 w 212"/>
                <a:gd name="T7" fmla="*/ 0 h 77"/>
                <a:gd name="T8" fmla="*/ 169 w 212"/>
                <a:gd name="T9" fmla="*/ 0 h 77"/>
                <a:gd name="T10" fmla="*/ 211 w 212"/>
                <a:gd name="T11" fmla="*/ 43 h 77"/>
                <a:gd name="T12" fmla="*/ 211 w 212"/>
                <a:gd name="T13" fmla="*/ 43 h 77"/>
                <a:gd name="T14" fmla="*/ 169 w 212"/>
                <a:gd name="T15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77">
                  <a:moveTo>
                    <a:pt x="169" y="76"/>
                  </a:moveTo>
                  <a:lnTo>
                    <a:pt x="169" y="76"/>
                  </a:lnTo>
                  <a:cubicBezTo>
                    <a:pt x="0" y="76"/>
                    <a:pt x="0" y="76"/>
                    <a:pt x="0" y="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94" y="0"/>
                    <a:pt x="211" y="17"/>
                    <a:pt x="211" y="43"/>
                  </a:cubicBezTo>
                  <a:lnTo>
                    <a:pt x="211" y="43"/>
                  </a:lnTo>
                  <a:cubicBezTo>
                    <a:pt x="211" y="60"/>
                    <a:pt x="194" y="76"/>
                    <a:pt x="169" y="7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sp>
          <p:nvSpPr>
            <p:cNvPr id="20" name="Freeform 410">
              <a:extLst>
                <a:ext uri="{FF2B5EF4-FFF2-40B4-BE49-F238E27FC236}">
                  <a16:creationId xmlns:a16="http://schemas.microsoft.com/office/drawing/2014/main" id="{0E70F1D1-0343-4634-AAF5-D1BF2B1BE4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0825" y="4639782"/>
              <a:ext cx="95473" cy="33814"/>
            </a:xfrm>
            <a:custGeom>
              <a:avLst/>
              <a:gdLst>
                <a:gd name="T0" fmla="*/ 169 w 212"/>
                <a:gd name="T1" fmla="*/ 76 h 77"/>
                <a:gd name="T2" fmla="*/ 169 w 212"/>
                <a:gd name="T3" fmla="*/ 76 h 77"/>
                <a:gd name="T4" fmla="*/ 0 w 212"/>
                <a:gd name="T5" fmla="*/ 76 h 77"/>
                <a:gd name="T6" fmla="*/ 0 w 212"/>
                <a:gd name="T7" fmla="*/ 0 h 77"/>
                <a:gd name="T8" fmla="*/ 169 w 212"/>
                <a:gd name="T9" fmla="*/ 0 h 77"/>
                <a:gd name="T10" fmla="*/ 211 w 212"/>
                <a:gd name="T11" fmla="*/ 42 h 77"/>
                <a:gd name="T12" fmla="*/ 211 w 212"/>
                <a:gd name="T13" fmla="*/ 42 h 77"/>
                <a:gd name="T14" fmla="*/ 169 w 212"/>
                <a:gd name="T15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77">
                  <a:moveTo>
                    <a:pt x="169" y="76"/>
                  </a:moveTo>
                  <a:lnTo>
                    <a:pt x="169" y="76"/>
                  </a:lnTo>
                  <a:cubicBezTo>
                    <a:pt x="0" y="76"/>
                    <a:pt x="0" y="76"/>
                    <a:pt x="0" y="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94" y="0"/>
                    <a:pt x="211" y="17"/>
                    <a:pt x="211" y="42"/>
                  </a:cubicBezTo>
                  <a:lnTo>
                    <a:pt x="211" y="42"/>
                  </a:lnTo>
                  <a:cubicBezTo>
                    <a:pt x="211" y="59"/>
                    <a:pt x="194" y="76"/>
                    <a:pt x="169" y="7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grpSp>
          <p:nvGrpSpPr>
            <p:cNvPr id="21" name="Grupa 20">
              <a:extLst>
                <a:ext uri="{FF2B5EF4-FFF2-40B4-BE49-F238E27FC236}">
                  <a16:creationId xmlns:a16="http://schemas.microsoft.com/office/drawing/2014/main" id="{77E34665-5E0E-479A-B036-0EF98F7C0C08}"/>
                </a:ext>
              </a:extLst>
            </p:cNvPr>
            <p:cNvGrpSpPr/>
            <p:nvPr/>
          </p:nvGrpSpPr>
          <p:grpSpPr>
            <a:xfrm>
              <a:off x="4677265" y="5145051"/>
              <a:ext cx="2219033" cy="1244320"/>
              <a:chOff x="4677265" y="5145051"/>
              <a:chExt cx="2219033" cy="1244320"/>
            </a:xfrm>
          </p:grpSpPr>
          <p:sp>
            <p:nvSpPr>
              <p:cNvPr id="52" name="Freeform 3">
                <a:extLst>
                  <a:ext uri="{FF2B5EF4-FFF2-40B4-BE49-F238E27FC236}">
                    <a16:creationId xmlns:a16="http://schemas.microsoft.com/office/drawing/2014/main" id="{04B18C64-604D-4911-B0A9-A431C71087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7265" y="5145051"/>
                <a:ext cx="2006042" cy="1116000"/>
              </a:xfrm>
              <a:custGeom>
                <a:avLst/>
                <a:gdLst>
                  <a:gd name="T0" fmla="*/ 4041 w 4042"/>
                  <a:gd name="T1" fmla="*/ 1885 h 1886"/>
                  <a:gd name="T2" fmla="*/ 4041 w 4042"/>
                  <a:gd name="T3" fmla="*/ 1885 h 1886"/>
                  <a:gd name="T4" fmla="*/ 363 w 4042"/>
                  <a:gd name="T5" fmla="*/ 1885 h 1886"/>
                  <a:gd name="T6" fmla="*/ 0 w 4042"/>
                  <a:gd name="T7" fmla="*/ 1521 h 1886"/>
                  <a:gd name="T8" fmla="*/ 0 w 4042"/>
                  <a:gd name="T9" fmla="*/ 0 h 1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42" h="1886">
                    <a:moveTo>
                      <a:pt x="4041" y="1885"/>
                    </a:moveTo>
                    <a:lnTo>
                      <a:pt x="4041" y="1885"/>
                    </a:lnTo>
                    <a:cubicBezTo>
                      <a:pt x="363" y="1885"/>
                      <a:pt x="363" y="1885"/>
                      <a:pt x="363" y="1885"/>
                    </a:cubicBezTo>
                    <a:cubicBezTo>
                      <a:pt x="160" y="1885"/>
                      <a:pt x="0" y="1724"/>
                      <a:pt x="0" y="152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2240" cap="flat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53" name="Freeform 411">
                <a:extLst>
                  <a:ext uri="{FF2B5EF4-FFF2-40B4-BE49-F238E27FC236}">
                    <a16:creationId xmlns:a16="http://schemas.microsoft.com/office/drawing/2014/main" id="{E69308F6-83E4-46CD-806A-62C2663B6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6996" y="6130799"/>
                <a:ext cx="264539" cy="258572"/>
              </a:xfrm>
              <a:custGeom>
                <a:avLst/>
                <a:gdLst>
                  <a:gd name="T0" fmla="*/ 516 w 585"/>
                  <a:gd name="T1" fmla="*/ 0 h 575"/>
                  <a:gd name="T2" fmla="*/ 516 w 585"/>
                  <a:gd name="T3" fmla="*/ 0 h 575"/>
                  <a:gd name="T4" fmla="*/ 296 w 585"/>
                  <a:gd name="T5" fmla="*/ 0 h 575"/>
                  <a:gd name="T6" fmla="*/ 0 w 585"/>
                  <a:gd name="T7" fmla="*/ 287 h 575"/>
                  <a:gd name="T8" fmla="*/ 0 w 585"/>
                  <a:gd name="T9" fmla="*/ 287 h 575"/>
                  <a:gd name="T10" fmla="*/ 296 w 585"/>
                  <a:gd name="T11" fmla="*/ 574 h 575"/>
                  <a:gd name="T12" fmla="*/ 516 w 585"/>
                  <a:gd name="T13" fmla="*/ 574 h 575"/>
                  <a:gd name="T14" fmla="*/ 584 w 585"/>
                  <a:gd name="T15" fmla="*/ 507 h 575"/>
                  <a:gd name="T16" fmla="*/ 584 w 585"/>
                  <a:gd name="T17" fmla="*/ 67 h 575"/>
                  <a:gd name="T18" fmla="*/ 516 w 585"/>
                  <a:gd name="T1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5" h="575">
                    <a:moveTo>
                      <a:pt x="516" y="0"/>
                    </a:moveTo>
                    <a:lnTo>
                      <a:pt x="516" y="0"/>
                    </a:lnTo>
                    <a:cubicBezTo>
                      <a:pt x="296" y="0"/>
                      <a:pt x="296" y="0"/>
                      <a:pt x="296" y="0"/>
                    </a:cubicBezTo>
                    <a:cubicBezTo>
                      <a:pt x="136" y="0"/>
                      <a:pt x="0" y="126"/>
                      <a:pt x="0" y="287"/>
                    </a:cubicBezTo>
                    <a:lnTo>
                      <a:pt x="0" y="287"/>
                    </a:lnTo>
                    <a:cubicBezTo>
                      <a:pt x="0" y="448"/>
                      <a:pt x="136" y="574"/>
                      <a:pt x="296" y="574"/>
                    </a:cubicBezTo>
                    <a:cubicBezTo>
                      <a:pt x="516" y="574"/>
                      <a:pt x="516" y="574"/>
                      <a:pt x="516" y="574"/>
                    </a:cubicBezTo>
                    <a:cubicBezTo>
                      <a:pt x="558" y="574"/>
                      <a:pt x="584" y="549"/>
                      <a:pt x="584" y="507"/>
                    </a:cubicBezTo>
                    <a:cubicBezTo>
                      <a:pt x="584" y="67"/>
                      <a:pt x="584" y="67"/>
                      <a:pt x="584" y="67"/>
                    </a:cubicBezTo>
                    <a:cubicBezTo>
                      <a:pt x="584" y="25"/>
                      <a:pt x="558" y="0"/>
                      <a:pt x="516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54" name="Freeform 412">
                <a:extLst>
                  <a:ext uri="{FF2B5EF4-FFF2-40B4-BE49-F238E27FC236}">
                    <a16:creationId xmlns:a16="http://schemas.microsoft.com/office/drawing/2014/main" id="{0EBEB4C4-ECBC-485E-9E84-32DD09AF10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0825" y="6281750"/>
                <a:ext cx="95473" cy="33812"/>
              </a:xfrm>
              <a:custGeom>
                <a:avLst/>
                <a:gdLst>
                  <a:gd name="T0" fmla="*/ 169 w 212"/>
                  <a:gd name="T1" fmla="*/ 0 h 77"/>
                  <a:gd name="T2" fmla="*/ 169 w 212"/>
                  <a:gd name="T3" fmla="*/ 0 h 77"/>
                  <a:gd name="T4" fmla="*/ 0 w 212"/>
                  <a:gd name="T5" fmla="*/ 0 h 77"/>
                  <a:gd name="T6" fmla="*/ 0 w 212"/>
                  <a:gd name="T7" fmla="*/ 76 h 77"/>
                  <a:gd name="T8" fmla="*/ 169 w 212"/>
                  <a:gd name="T9" fmla="*/ 76 h 77"/>
                  <a:gd name="T10" fmla="*/ 211 w 212"/>
                  <a:gd name="T11" fmla="*/ 42 h 77"/>
                  <a:gd name="T12" fmla="*/ 211 w 212"/>
                  <a:gd name="T13" fmla="*/ 42 h 77"/>
                  <a:gd name="T14" fmla="*/ 169 w 212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77">
                    <a:moveTo>
                      <a:pt x="169" y="0"/>
                    </a:moveTo>
                    <a:lnTo>
                      <a:pt x="169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94" y="76"/>
                      <a:pt x="211" y="59"/>
                      <a:pt x="211" y="42"/>
                    </a:cubicBezTo>
                    <a:lnTo>
                      <a:pt x="211" y="42"/>
                    </a:lnTo>
                    <a:cubicBezTo>
                      <a:pt x="211" y="16"/>
                      <a:pt x="194" y="0"/>
                      <a:pt x="169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55" name="Freeform 413">
                <a:extLst>
                  <a:ext uri="{FF2B5EF4-FFF2-40B4-BE49-F238E27FC236}">
                    <a16:creationId xmlns:a16="http://schemas.microsoft.com/office/drawing/2014/main" id="{C0D15E78-D54F-42B3-A064-683D5E0E9B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0825" y="6184287"/>
                <a:ext cx="95473" cy="33814"/>
              </a:xfrm>
              <a:custGeom>
                <a:avLst/>
                <a:gdLst>
                  <a:gd name="T0" fmla="*/ 169 w 212"/>
                  <a:gd name="T1" fmla="*/ 0 h 77"/>
                  <a:gd name="T2" fmla="*/ 169 w 212"/>
                  <a:gd name="T3" fmla="*/ 0 h 77"/>
                  <a:gd name="T4" fmla="*/ 0 w 212"/>
                  <a:gd name="T5" fmla="*/ 0 h 77"/>
                  <a:gd name="T6" fmla="*/ 0 w 212"/>
                  <a:gd name="T7" fmla="*/ 76 h 77"/>
                  <a:gd name="T8" fmla="*/ 169 w 212"/>
                  <a:gd name="T9" fmla="*/ 76 h 77"/>
                  <a:gd name="T10" fmla="*/ 211 w 212"/>
                  <a:gd name="T11" fmla="*/ 43 h 77"/>
                  <a:gd name="T12" fmla="*/ 211 w 212"/>
                  <a:gd name="T13" fmla="*/ 43 h 77"/>
                  <a:gd name="T14" fmla="*/ 169 w 212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77">
                    <a:moveTo>
                      <a:pt x="169" y="0"/>
                    </a:moveTo>
                    <a:lnTo>
                      <a:pt x="169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94" y="76"/>
                      <a:pt x="211" y="59"/>
                      <a:pt x="211" y="43"/>
                    </a:cubicBezTo>
                    <a:lnTo>
                      <a:pt x="211" y="43"/>
                    </a:lnTo>
                    <a:cubicBezTo>
                      <a:pt x="211" y="17"/>
                      <a:pt x="194" y="0"/>
                      <a:pt x="169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22" name="Grupa 21">
              <a:extLst>
                <a:ext uri="{FF2B5EF4-FFF2-40B4-BE49-F238E27FC236}">
                  <a16:creationId xmlns:a16="http://schemas.microsoft.com/office/drawing/2014/main" id="{281C416E-950E-443A-BA69-2C31A87FB546}"/>
                </a:ext>
              </a:extLst>
            </p:cNvPr>
            <p:cNvGrpSpPr/>
            <p:nvPr/>
          </p:nvGrpSpPr>
          <p:grpSpPr>
            <a:xfrm>
              <a:off x="2247702" y="2892222"/>
              <a:ext cx="410811" cy="260560"/>
              <a:chOff x="2247702" y="3171622"/>
              <a:chExt cx="410811" cy="260560"/>
            </a:xfrm>
          </p:grpSpPr>
          <p:sp>
            <p:nvSpPr>
              <p:cNvPr id="49" name="Freeform 414">
                <a:extLst>
                  <a:ext uri="{FF2B5EF4-FFF2-40B4-BE49-F238E27FC236}">
                    <a16:creationId xmlns:a16="http://schemas.microsoft.com/office/drawing/2014/main" id="{76AA4E0C-E999-4D07-BAC4-CAF8CA39EA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3975" y="3171622"/>
                <a:ext cx="264538" cy="260560"/>
              </a:xfrm>
              <a:custGeom>
                <a:avLst/>
                <a:gdLst>
                  <a:gd name="T0" fmla="*/ 68 w 585"/>
                  <a:gd name="T1" fmla="*/ 575 h 576"/>
                  <a:gd name="T2" fmla="*/ 68 w 585"/>
                  <a:gd name="T3" fmla="*/ 575 h 576"/>
                  <a:gd name="T4" fmla="*/ 288 w 585"/>
                  <a:gd name="T5" fmla="*/ 575 h 576"/>
                  <a:gd name="T6" fmla="*/ 584 w 585"/>
                  <a:gd name="T7" fmla="*/ 288 h 576"/>
                  <a:gd name="T8" fmla="*/ 584 w 585"/>
                  <a:gd name="T9" fmla="*/ 288 h 576"/>
                  <a:gd name="T10" fmla="*/ 288 w 585"/>
                  <a:gd name="T11" fmla="*/ 0 h 576"/>
                  <a:gd name="T12" fmla="*/ 68 w 585"/>
                  <a:gd name="T13" fmla="*/ 0 h 576"/>
                  <a:gd name="T14" fmla="*/ 0 w 585"/>
                  <a:gd name="T15" fmla="*/ 68 h 576"/>
                  <a:gd name="T16" fmla="*/ 0 w 585"/>
                  <a:gd name="T17" fmla="*/ 508 h 576"/>
                  <a:gd name="T18" fmla="*/ 68 w 585"/>
                  <a:gd name="T1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5" h="576">
                    <a:moveTo>
                      <a:pt x="68" y="575"/>
                    </a:moveTo>
                    <a:lnTo>
                      <a:pt x="68" y="575"/>
                    </a:lnTo>
                    <a:cubicBezTo>
                      <a:pt x="288" y="575"/>
                      <a:pt x="288" y="575"/>
                      <a:pt x="288" y="575"/>
                    </a:cubicBezTo>
                    <a:cubicBezTo>
                      <a:pt x="448" y="575"/>
                      <a:pt x="584" y="448"/>
                      <a:pt x="584" y="288"/>
                    </a:cubicBezTo>
                    <a:lnTo>
                      <a:pt x="584" y="288"/>
                    </a:lnTo>
                    <a:cubicBezTo>
                      <a:pt x="584" y="127"/>
                      <a:pt x="448" y="0"/>
                      <a:pt x="28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4" y="0"/>
                      <a:pt x="0" y="26"/>
                      <a:pt x="0" y="68"/>
                    </a:cubicBezTo>
                    <a:cubicBezTo>
                      <a:pt x="0" y="508"/>
                      <a:pt x="0" y="508"/>
                      <a:pt x="0" y="508"/>
                    </a:cubicBezTo>
                    <a:cubicBezTo>
                      <a:pt x="0" y="550"/>
                      <a:pt x="34" y="575"/>
                      <a:pt x="68" y="57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50" name="Freeform 415">
                <a:extLst>
                  <a:ext uri="{FF2B5EF4-FFF2-40B4-BE49-F238E27FC236}">
                    <a16:creationId xmlns:a16="http://schemas.microsoft.com/office/drawing/2014/main" id="{A56F308D-AA29-4740-A510-093C09A08B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7702" y="3237258"/>
                <a:ext cx="95473" cy="33814"/>
              </a:xfrm>
              <a:custGeom>
                <a:avLst/>
                <a:gdLst>
                  <a:gd name="T0" fmla="*/ 42 w 212"/>
                  <a:gd name="T1" fmla="*/ 76 h 77"/>
                  <a:gd name="T2" fmla="*/ 42 w 212"/>
                  <a:gd name="T3" fmla="*/ 76 h 77"/>
                  <a:gd name="T4" fmla="*/ 211 w 212"/>
                  <a:gd name="T5" fmla="*/ 76 h 77"/>
                  <a:gd name="T6" fmla="*/ 211 w 212"/>
                  <a:gd name="T7" fmla="*/ 0 h 77"/>
                  <a:gd name="T8" fmla="*/ 42 w 212"/>
                  <a:gd name="T9" fmla="*/ 0 h 77"/>
                  <a:gd name="T10" fmla="*/ 0 w 212"/>
                  <a:gd name="T11" fmla="*/ 42 h 77"/>
                  <a:gd name="T12" fmla="*/ 0 w 212"/>
                  <a:gd name="T13" fmla="*/ 42 h 77"/>
                  <a:gd name="T14" fmla="*/ 42 w 212"/>
                  <a:gd name="T15" fmla="*/ 7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77">
                    <a:moveTo>
                      <a:pt x="42" y="76"/>
                    </a:moveTo>
                    <a:lnTo>
                      <a:pt x="42" y="76"/>
                    </a:lnTo>
                    <a:cubicBezTo>
                      <a:pt x="211" y="76"/>
                      <a:pt x="211" y="76"/>
                      <a:pt x="211" y="76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17" y="0"/>
                      <a:pt x="0" y="17"/>
                      <a:pt x="0" y="42"/>
                    </a:cubicBezTo>
                    <a:lnTo>
                      <a:pt x="0" y="42"/>
                    </a:lnTo>
                    <a:cubicBezTo>
                      <a:pt x="0" y="59"/>
                      <a:pt x="17" y="76"/>
                      <a:pt x="42" y="76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51" name="Freeform 416">
                <a:extLst>
                  <a:ext uri="{FF2B5EF4-FFF2-40B4-BE49-F238E27FC236}">
                    <a16:creationId xmlns:a16="http://schemas.microsoft.com/office/drawing/2014/main" id="{3A286D94-0504-48AD-AF16-66F0F1DDD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7702" y="3332731"/>
                <a:ext cx="95473" cy="35802"/>
              </a:xfrm>
              <a:custGeom>
                <a:avLst/>
                <a:gdLst>
                  <a:gd name="T0" fmla="*/ 42 w 212"/>
                  <a:gd name="T1" fmla="*/ 77 h 78"/>
                  <a:gd name="T2" fmla="*/ 42 w 212"/>
                  <a:gd name="T3" fmla="*/ 77 h 78"/>
                  <a:gd name="T4" fmla="*/ 211 w 212"/>
                  <a:gd name="T5" fmla="*/ 77 h 78"/>
                  <a:gd name="T6" fmla="*/ 211 w 212"/>
                  <a:gd name="T7" fmla="*/ 0 h 78"/>
                  <a:gd name="T8" fmla="*/ 42 w 212"/>
                  <a:gd name="T9" fmla="*/ 0 h 78"/>
                  <a:gd name="T10" fmla="*/ 0 w 212"/>
                  <a:gd name="T11" fmla="*/ 43 h 78"/>
                  <a:gd name="T12" fmla="*/ 0 w 212"/>
                  <a:gd name="T13" fmla="*/ 43 h 78"/>
                  <a:gd name="T14" fmla="*/ 42 w 212"/>
                  <a:gd name="T15" fmla="*/ 7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78">
                    <a:moveTo>
                      <a:pt x="42" y="77"/>
                    </a:moveTo>
                    <a:lnTo>
                      <a:pt x="42" y="77"/>
                    </a:lnTo>
                    <a:cubicBezTo>
                      <a:pt x="211" y="77"/>
                      <a:pt x="211" y="77"/>
                      <a:pt x="211" y="77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17" y="0"/>
                      <a:pt x="0" y="17"/>
                      <a:pt x="0" y="43"/>
                    </a:cubicBezTo>
                    <a:lnTo>
                      <a:pt x="0" y="43"/>
                    </a:lnTo>
                    <a:cubicBezTo>
                      <a:pt x="0" y="60"/>
                      <a:pt x="17" y="77"/>
                      <a:pt x="42" y="7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23" name="Freeform 417">
              <a:extLst>
                <a:ext uri="{FF2B5EF4-FFF2-40B4-BE49-F238E27FC236}">
                  <a16:creationId xmlns:a16="http://schemas.microsoft.com/office/drawing/2014/main" id="{6D9DFDF1-346E-4EB6-A8DB-4F707673A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3975" y="4478672"/>
              <a:ext cx="264538" cy="260560"/>
            </a:xfrm>
            <a:custGeom>
              <a:avLst/>
              <a:gdLst>
                <a:gd name="T0" fmla="*/ 68 w 585"/>
                <a:gd name="T1" fmla="*/ 575 h 576"/>
                <a:gd name="T2" fmla="*/ 68 w 585"/>
                <a:gd name="T3" fmla="*/ 575 h 576"/>
                <a:gd name="T4" fmla="*/ 288 w 585"/>
                <a:gd name="T5" fmla="*/ 575 h 576"/>
                <a:gd name="T6" fmla="*/ 584 w 585"/>
                <a:gd name="T7" fmla="*/ 287 h 576"/>
                <a:gd name="T8" fmla="*/ 584 w 585"/>
                <a:gd name="T9" fmla="*/ 287 h 576"/>
                <a:gd name="T10" fmla="*/ 288 w 585"/>
                <a:gd name="T11" fmla="*/ 0 h 576"/>
                <a:gd name="T12" fmla="*/ 68 w 585"/>
                <a:gd name="T13" fmla="*/ 0 h 576"/>
                <a:gd name="T14" fmla="*/ 0 w 585"/>
                <a:gd name="T15" fmla="*/ 67 h 576"/>
                <a:gd name="T16" fmla="*/ 0 w 585"/>
                <a:gd name="T17" fmla="*/ 507 h 576"/>
                <a:gd name="T18" fmla="*/ 68 w 585"/>
                <a:gd name="T19" fmla="*/ 575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5" h="576">
                  <a:moveTo>
                    <a:pt x="68" y="575"/>
                  </a:moveTo>
                  <a:lnTo>
                    <a:pt x="68" y="575"/>
                  </a:lnTo>
                  <a:cubicBezTo>
                    <a:pt x="288" y="575"/>
                    <a:pt x="288" y="575"/>
                    <a:pt x="288" y="575"/>
                  </a:cubicBezTo>
                  <a:cubicBezTo>
                    <a:pt x="448" y="575"/>
                    <a:pt x="584" y="448"/>
                    <a:pt x="584" y="287"/>
                  </a:cubicBezTo>
                  <a:lnTo>
                    <a:pt x="584" y="287"/>
                  </a:lnTo>
                  <a:cubicBezTo>
                    <a:pt x="584" y="127"/>
                    <a:pt x="448" y="0"/>
                    <a:pt x="28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4" y="0"/>
                    <a:pt x="0" y="25"/>
                    <a:pt x="0" y="67"/>
                  </a:cubicBezTo>
                  <a:cubicBezTo>
                    <a:pt x="0" y="507"/>
                    <a:pt x="0" y="507"/>
                    <a:pt x="0" y="507"/>
                  </a:cubicBezTo>
                  <a:cubicBezTo>
                    <a:pt x="0" y="549"/>
                    <a:pt x="34" y="575"/>
                    <a:pt x="68" y="57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sp>
          <p:nvSpPr>
            <p:cNvPr id="24" name="Freeform 418">
              <a:extLst>
                <a:ext uri="{FF2B5EF4-FFF2-40B4-BE49-F238E27FC236}">
                  <a16:creationId xmlns:a16="http://schemas.microsoft.com/office/drawing/2014/main" id="{D868AE2B-0ECF-42D9-B7F9-3E5BFE678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7702" y="4542320"/>
              <a:ext cx="95473" cy="33812"/>
            </a:xfrm>
            <a:custGeom>
              <a:avLst/>
              <a:gdLst>
                <a:gd name="T0" fmla="*/ 42 w 212"/>
                <a:gd name="T1" fmla="*/ 76 h 77"/>
                <a:gd name="T2" fmla="*/ 42 w 212"/>
                <a:gd name="T3" fmla="*/ 76 h 77"/>
                <a:gd name="T4" fmla="*/ 211 w 212"/>
                <a:gd name="T5" fmla="*/ 76 h 77"/>
                <a:gd name="T6" fmla="*/ 211 w 212"/>
                <a:gd name="T7" fmla="*/ 0 h 77"/>
                <a:gd name="T8" fmla="*/ 42 w 212"/>
                <a:gd name="T9" fmla="*/ 0 h 77"/>
                <a:gd name="T10" fmla="*/ 0 w 212"/>
                <a:gd name="T11" fmla="*/ 43 h 77"/>
                <a:gd name="T12" fmla="*/ 0 w 212"/>
                <a:gd name="T13" fmla="*/ 43 h 77"/>
                <a:gd name="T14" fmla="*/ 42 w 212"/>
                <a:gd name="T15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77">
                  <a:moveTo>
                    <a:pt x="42" y="76"/>
                  </a:moveTo>
                  <a:lnTo>
                    <a:pt x="42" y="76"/>
                  </a:lnTo>
                  <a:cubicBezTo>
                    <a:pt x="211" y="76"/>
                    <a:pt x="211" y="76"/>
                    <a:pt x="211" y="76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7" y="0"/>
                    <a:pt x="0" y="17"/>
                    <a:pt x="0" y="43"/>
                  </a:cubicBezTo>
                  <a:lnTo>
                    <a:pt x="0" y="43"/>
                  </a:lnTo>
                  <a:cubicBezTo>
                    <a:pt x="0" y="60"/>
                    <a:pt x="17" y="76"/>
                    <a:pt x="42" y="7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sp>
          <p:nvSpPr>
            <p:cNvPr id="25" name="Freeform 419">
              <a:extLst>
                <a:ext uri="{FF2B5EF4-FFF2-40B4-BE49-F238E27FC236}">
                  <a16:creationId xmlns:a16="http://schemas.microsoft.com/office/drawing/2014/main" id="{12C26C5F-7716-4154-AA30-126F929E4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7702" y="4639781"/>
              <a:ext cx="95473" cy="33814"/>
            </a:xfrm>
            <a:custGeom>
              <a:avLst/>
              <a:gdLst>
                <a:gd name="T0" fmla="*/ 42 w 212"/>
                <a:gd name="T1" fmla="*/ 76 h 77"/>
                <a:gd name="T2" fmla="*/ 42 w 212"/>
                <a:gd name="T3" fmla="*/ 76 h 77"/>
                <a:gd name="T4" fmla="*/ 211 w 212"/>
                <a:gd name="T5" fmla="*/ 76 h 77"/>
                <a:gd name="T6" fmla="*/ 211 w 212"/>
                <a:gd name="T7" fmla="*/ 0 h 77"/>
                <a:gd name="T8" fmla="*/ 42 w 212"/>
                <a:gd name="T9" fmla="*/ 0 h 77"/>
                <a:gd name="T10" fmla="*/ 0 w 212"/>
                <a:gd name="T11" fmla="*/ 42 h 77"/>
                <a:gd name="T12" fmla="*/ 0 w 212"/>
                <a:gd name="T13" fmla="*/ 42 h 77"/>
                <a:gd name="T14" fmla="*/ 42 w 212"/>
                <a:gd name="T15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77">
                  <a:moveTo>
                    <a:pt x="42" y="76"/>
                  </a:moveTo>
                  <a:lnTo>
                    <a:pt x="42" y="76"/>
                  </a:lnTo>
                  <a:cubicBezTo>
                    <a:pt x="211" y="76"/>
                    <a:pt x="211" y="76"/>
                    <a:pt x="211" y="76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7" y="0"/>
                    <a:pt x="0" y="17"/>
                    <a:pt x="0" y="42"/>
                  </a:cubicBezTo>
                  <a:lnTo>
                    <a:pt x="0" y="42"/>
                  </a:lnTo>
                  <a:cubicBezTo>
                    <a:pt x="0" y="59"/>
                    <a:pt x="17" y="76"/>
                    <a:pt x="42" y="7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s-MX" sz="1400">
                <a:latin typeface="Montserrat" panose="00000500000000000000" pitchFamily="2" charset="-18"/>
              </a:endParaRPr>
            </a:p>
          </p:txBody>
        </p:sp>
        <p:grpSp>
          <p:nvGrpSpPr>
            <p:cNvPr id="26" name="Grupa 25">
              <a:extLst>
                <a:ext uri="{FF2B5EF4-FFF2-40B4-BE49-F238E27FC236}">
                  <a16:creationId xmlns:a16="http://schemas.microsoft.com/office/drawing/2014/main" id="{585ADE73-C804-46B3-B675-44F9E3D689C2}"/>
                </a:ext>
              </a:extLst>
            </p:cNvPr>
            <p:cNvGrpSpPr/>
            <p:nvPr/>
          </p:nvGrpSpPr>
          <p:grpSpPr>
            <a:xfrm>
              <a:off x="2247702" y="5152265"/>
              <a:ext cx="2162456" cy="1234234"/>
              <a:chOff x="2247702" y="4837637"/>
              <a:chExt cx="2162456" cy="1234234"/>
            </a:xfrm>
          </p:grpSpPr>
          <p:sp>
            <p:nvSpPr>
              <p:cNvPr id="45" name="Freeform 6">
                <a:extLst>
                  <a:ext uri="{FF2B5EF4-FFF2-40B4-BE49-F238E27FC236}">
                    <a16:creationId xmlns:a16="http://schemas.microsoft.com/office/drawing/2014/main" id="{A60230F3-E42E-4153-9220-88BB3BCC0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2254" y="4837637"/>
                <a:ext cx="1827904" cy="1116000"/>
              </a:xfrm>
              <a:custGeom>
                <a:avLst/>
                <a:gdLst>
                  <a:gd name="T0" fmla="*/ 0 w 4051"/>
                  <a:gd name="T1" fmla="*/ 1885 h 1886"/>
                  <a:gd name="T2" fmla="*/ 0 w 4051"/>
                  <a:gd name="T3" fmla="*/ 1885 h 1886"/>
                  <a:gd name="T4" fmla="*/ 3678 w 4051"/>
                  <a:gd name="T5" fmla="*/ 1885 h 1886"/>
                  <a:gd name="T6" fmla="*/ 4050 w 4051"/>
                  <a:gd name="T7" fmla="*/ 1521 h 1886"/>
                  <a:gd name="T8" fmla="*/ 4050 w 4051"/>
                  <a:gd name="T9" fmla="*/ 0 h 1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1" h="1886">
                    <a:moveTo>
                      <a:pt x="0" y="1885"/>
                    </a:moveTo>
                    <a:lnTo>
                      <a:pt x="0" y="1885"/>
                    </a:lnTo>
                    <a:cubicBezTo>
                      <a:pt x="3678" y="1885"/>
                      <a:pt x="3678" y="1885"/>
                      <a:pt x="3678" y="1885"/>
                    </a:cubicBezTo>
                    <a:cubicBezTo>
                      <a:pt x="3881" y="1885"/>
                      <a:pt x="4050" y="1724"/>
                      <a:pt x="4050" y="1521"/>
                    </a:cubicBezTo>
                    <a:cubicBezTo>
                      <a:pt x="4050" y="0"/>
                      <a:pt x="4050" y="0"/>
                      <a:pt x="4050" y="0"/>
                    </a:cubicBezTo>
                  </a:path>
                </a:pathLst>
              </a:custGeom>
              <a:noFill/>
              <a:ln w="12240" cap="flat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MX" sz="1400" dirty="0">
                  <a:latin typeface="Montserrat" panose="00000500000000000000" pitchFamily="2" charset="-18"/>
                </a:endParaRPr>
              </a:p>
            </p:txBody>
          </p:sp>
          <p:sp>
            <p:nvSpPr>
              <p:cNvPr id="46" name="Freeform 420">
                <a:extLst>
                  <a:ext uri="{FF2B5EF4-FFF2-40B4-BE49-F238E27FC236}">
                    <a16:creationId xmlns:a16="http://schemas.microsoft.com/office/drawing/2014/main" id="{3CE40306-5952-4E68-9C12-0C934A8C37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3975" y="5813299"/>
                <a:ext cx="264538" cy="258572"/>
              </a:xfrm>
              <a:custGeom>
                <a:avLst/>
                <a:gdLst>
                  <a:gd name="T0" fmla="*/ 68 w 585"/>
                  <a:gd name="T1" fmla="*/ 0 h 575"/>
                  <a:gd name="T2" fmla="*/ 68 w 585"/>
                  <a:gd name="T3" fmla="*/ 0 h 575"/>
                  <a:gd name="T4" fmla="*/ 288 w 585"/>
                  <a:gd name="T5" fmla="*/ 0 h 575"/>
                  <a:gd name="T6" fmla="*/ 584 w 585"/>
                  <a:gd name="T7" fmla="*/ 287 h 575"/>
                  <a:gd name="T8" fmla="*/ 584 w 585"/>
                  <a:gd name="T9" fmla="*/ 287 h 575"/>
                  <a:gd name="T10" fmla="*/ 288 w 585"/>
                  <a:gd name="T11" fmla="*/ 574 h 575"/>
                  <a:gd name="T12" fmla="*/ 68 w 585"/>
                  <a:gd name="T13" fmla="*/ 574 h 575"/>
                  <a:gd name="T14" fmla="*/ 0 w 585"/>
                  <a:gd name="T15" fmla="*/ 507 h 575"/>
                  <a:gd name="T16" fmla="*/ 0 w 585"/>
                  <a:gd name="T17" fmla="*/ 67 h 575"/>
                  <a:gd name="T18" fmla="*/ 68 w 585"/>
                  <a:gd name="T19" fmla="*/ 0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5" h="575">
                    <a:moveTo>
                      <a:pt x="68" y="0"/>
                    </a:moveTo>
                    <a:lnTo>
                      <a:pt x="68" y="0"/>
                    </a:lnTo>
                    <a:cubicBezTo>
                      <a:pt x="288" y="0"/>
                      <a:pt x="288" y="0"/>
                      <a:pt x="288" y="0"/>
                    </a:cubicBezTo>
                    <a:cubicBezTo>
                      <a:pt x="448" y="0"/>
                      <a:pt x="584" y="126"/>
                      <a:pt x="584" y="287"/>
                    </a:cubicBezTo>
                    <a:lnTo>
                      <a:pt x="584" y="287"/>
                    </a:lnTo>
                    <a:cubicBezTo>
                      <a:pt x="584" y="448"/>
                      <a:pt x="448" y="574"/>
                      <a:pt x="288" y="574"/>
                    </a:cubicBezTo>
                    <a:cubicBezTo>
                      <a:pt x="68" y="574"/>
                      <a:pt x="68" y="574"/>
                      <a:pt x="68" y="574"/>
                    </a:cubicBezTo>
                    <a:cubicBezTo>
                      <a:pt x="34" y="574"/>
                      <a:pt x="0" y="549"/>
                      <a:pt x="0" y="50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25"/>
                      <a:pt x="34" y="0"/>
                      <a:pt x="68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47" name="Freeform 421">
                <a:extLst>
                  <a:ext uri="{FF2B5EF4-FFF2-40B4-BE49-F238E27FC236}">
                    <a16:creationId xmlns:a16="http://schemas.microsoft.com/office/drawing/2014/main" id="{D65744D2-E5FA-4C89-B570-F6C68D651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7702" y="5974409"/>
                <a:ext cx="95473" cy="33812"/>
              </a:xfrm>
              <a:custGeom>
                <a:avLst/>
                <a:gdLst>
                  <a:gd name="T0" fmla="*/ 42 w 212"/>
                  <a:gd name="T1" fmla="*/ 0 h 77"/>
                  <a:gd name="T2" fmla="*/ 42 w 212"/>
                  <a:gd name="T3" fmla="*/ 0 h 77"/>
                  <a:gd name="T4" fmla="*/ 211 w 212"/>
                  <a:gd name="T5" fmla="*/ 0 h 77"/>
                  <a:gd name="T6" fmla="*/ 211 w 212"/>
                  <a:gd name="T7" fmla="*/ 76 h 77"/>
                  <a:gd name="T8" fmla="*/ 42 w 212"/>
                  <a:gd name="T9" fmla="*/ 76 h 77"/>
                  <a:gd name="T10" fmla="*/ 0 w 212"/>
                  <a:gd name="T11" fmla="*/ 42 h 77"/>
                  <a:gd name="T12" fmla="*/ 0 w 212"/>
                  <a:gd name="T13" fmla="*/ 42 h 77"/>
                  <a:gd name="T14" fmla="*/ 42 w 212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77">
                    <a:moveTo>
                      <a:pt x="42" y="0"/>
                    </a:moveTo>
                    <a:lnTo>
                      <a:pt x="42" y="0"/>
                    </a:lnTo>
                    <a:cubicBezTo>
                      <a:pt x="211" y="0"/>
                      <a:pt x="211" y="0"/>
                      <a:pt x="211" y="0"/>
                    </a:cubicBezTo>
                    <a:cubicBezTo>
                      <a:pt x="211" y="76"/>
                      <a:pt x="211" y="76"/>
                      <a:pt x="211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17" y="76"/>
                      <a:pt x="0" y="59"/>
                      <a:pt x="0" y="42"/>
                    </a:cubicBezTo>
                    <a:lnTo>
                      <a:pt x="0" y="42"/>
                    </a:lnTo>
                    <a:cubicBezTo>
                      <a:pt x="0" y="16"/>
                      <a:pt x="17" y="0"/>
                      <a:pt x="42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  <p:sp>
            <p:nvSpPr>
              <p:cNvPr id="48" name="Freeform 422">
                <a:extLst>
                  <a:ext uri="{FF2B5EF4-FFF2-40B4-BE49-F238E27FC236}">
                    <a16:creationId xmlns:a16="http://schemas.microsoft.com/office/drawing/2014/main" id="{AB2800CA-2781-4DCD-8BB4-2E86817B1C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7702" y="5876947"/>
                <a:ext cx="95473" cy="33814"/>
              </a:xfrm>
              <a:custGeom>
                <a:avLst/>
                <a:gdLst>
                  <a:gd name="T0" fmla="*/ 42 w 212"/>
                  <a:gd name="T1" fmla="*/ 0 h 77"/>
                  <a:gd name="T2" fmla="*/ 42 w 212"/>
                  <a:gd name="T3" fmla="*/ 0 h 77"/>
                  <a:gd name="T4" fmla="*/ 211 w 212"/>
                  <a:gd name="T5" fmla="*/ 0 h 77"/>
                  <a:gd name="T6" fmla="*/ 211 w 212"/>
                  <a:gd name="T7" fmla="*/ 76 h 77"/>
                  <a:gd name="T8" fmla="*/ 42 w 212"/>
                  <a:gd name="T9" fmla="*/ 76 h 77"/>
                  <a:gd name="T10" fmla="*/ 0 w 212"/>
                  <a:gd name="T11" fmla="*/ 43 h 77"/>
                  <a:gd name="T12" fmla="*/ 0 w 212"/>
                  <a:gd name="T13" fmla="*/ 43 h 77"/>
                  <a:gd name="T14" fmla="*/ 42 w 212"/>
                  <a:gd name="T1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77">
                    <a:moveTo>
                      <a:pt x="42" y="0"/>
                    </a:moveTo>
                    <a:lnTo>
                      <a:pt x="42" y="0"/>
                    </a:lnTo>
                    <a:cubicBezTo>
                      <a:pt x="211" y="0"/>
                      <a:pt x="211" y="0"/>
                      <a:pt x="211" y="0"/>
                    </a:cubicBezTo>
                    <a:cubicBezTo>
                      <a:pt x="211" y="76"/>
                      <a:pt x="211" y="76"/>
                      <a:pt x="211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17" y="76"/>
                      <a:pt x="0" y="59"/>
                      <a:pt x="0" y="43"/>
                    </a:cubicBezTo>
                    <a:lnTo>
                      <a:pt x="0" y="43"/>
                    </a:lnTo>
                    <a:cubicBezTo>
                      <a:pt x="0" y="17"/>
                      <a:pt x="17" y="0"/>
                      <a:pt x="42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4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27" name="Grupa 26">
              <a:extLst>
                <a:ext uri="{FF2B5EF4-FFF2-40B4-BE49-F238E27FC236}">
                  <a16:creationId xmlns:a16="http://schemas.microsoft.com/office/drawing/2014/main" id="{EC8DC672-90A6-472D-BF5F-ECED72EF7F15}"/>
                </a:ext>
              </a:extLst>
            </p:cNvPr>
            <p:cNvGrpSpPr/>
            <p:nvPr/>
          </p:nvGrpSpPr>
          <p:grpSpPr>
            <a:xfrm>
              <a:off x="52483" y="2719216"/>
              <a:ext cx="4596103" cy="1009381"/>
              <a:chOff x="-197063" y="-81889"/>
              <a:chExt cx="4596103" cy="1009381"/>
            </a:xfrm>
          </p:grpSpPr>
          <p:sp>
            <p:nvSpPr>
              <p:cNvPr id="43" name="Prostokąt 42" descr="Wykorzystywanie w dalszym ciągu stałych paliw kopalnych.&#10;">
                <a:extLst>
                  <a:ext uri="{FF2B5EF4-FFF2-40B4-BE49-F238E27FC236}">
                    <a16:creationId xmlns:a16="http://schemas.microsoft.com/office/drawing/2014/main" id="{B630DB4F-499B-48C4-971C-A1E7B890627B}"/>
                  </a:ext>
                </a:extLst>
              </p:cNvPr>
              <p:cNvSpPr/>
              <p:nvPr/>
            </p:nvSpPr>
            <p:spPr>
              <a:xfrm>
                <a:off x="1159045" y="84457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pole tekstowe 43">
                <a:extLst>
                  <a:ext uri="{FF2B5EF4-FFF2-40B4-BE49-F238E27FC236}">
                    <a16:creationId xmlns:a16="http://schemas.microsoft.com/office/drawing/2014/main" id="{1AC4BA45-1A64-4D8A-B51D-EE3572125A29}"/>
                  </a:ext>
                </a:extLst>
              </p:cNvPr>
              <p:cNvSpPr txBox="1"/>
              <p:nvPr/>
            </p:nvSpPr>
            <p:spPr>
              <a:xfrm>
                <a:off x="-197063" y="-81889"/>
                <a:ext cx="2194559" cy="78219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200" kern="1200" dirty="0">
                    <a:latin typeface="Montserrat" panose="00000500000000000000" pitchFamily="2" charset="-18"/>
                  </a:rPr>
                  <a:t>Wykorzystywanie w dalszym ciągu stałych paliw kopalnych.</a:t>
                </a:r>
                <a:endParaRPr lang="en-US" sz="12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28" name="Grupa 27">
              <a:extLst>
                <a:ext uri="{FF2B5EF4-FFF2-40B4-BE49-F238E27FC236}">
                  <a16:creationId xmlns:a16="http://schemas.microsoft.com/office/drawing/2014/main" id="{72E994B1-E9AF-4AA1-A787-A3FBEBB76239}"/>
                </a:ext>
              </a:extLst>
            </p:cNvPr>
            <p:cNvGrpSpPr/>
            <p:nvPr/>
          </p:nvGrpSpPr>
          <p:grpSpPr>
            <a:xfrm>
              <a:off x="14463" y="3718683"/>
              <a:ext cx="2556017" cy="1836785"/>
              <a:chOff x="687381" y="1556570"/>
              <a:chExt cx="3697491" cy="856287"/>
            </a:xfrm>
          </p:grpSpPr>
          <p:sp>
            <p:nvSpPr>
              <p:cNvPr id="41" name="Prostokąt 40" descr="Duże różnice w zapotrzebowaniu na energię na terenie województwa i wzrost zużycia energii latem w wyniku wzmożonego ruchu turystycznego.&#10;">
                <a:extLst>
                  <a:ext uri="{FF2B5EF4-FFF2-40B4-BE49-F238E27FC236}">
                    <a16:creationId xmlns:a16="http://schemas.microsoft.com/office/drawing/2014/main" id="{C26894E7-6DCF-47DF-9A45-EB84E0617F5A}"/>
                  </a:ext>
                </a:extLst>
              </p:cNvPr>
              <p:cNvSpPr/>
              <p:nvPr/>
            </p:nvSpPr>
            <p:spPr>
              <a:xfrm>
                <a:off x="1144877" y="1556570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pole tekstowe 41">
                <a:extLst>
                  <a:ext uri="{FF2B5EF4-FFF2-40B4-BE49-F238E27FC236}">
                    <a16:creationId xmlns:a16="http://schemas.microsoft.com/office/drawing/2014/main" id="{BE002A6D-0C5D-4CB3-A6E2-8ACA873F3848}"/>
                  </a:ext>
                </a:extLst>
              </p:cNvPr>
              <p:cNvSpPr txBox="1"/>
              <p:nvPr/>
            </p:nvSpPr>
            <p:spPr>
              <a:xfrm>
                <a:off x="687381" y="1569822"/>
                <a:ext cx="3239995" cy="84303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200" kern="1200" dirty="0">
                    <a:latin typeface="Montserrat" panose="00000500000000000000" pitchFamily="2" charset="-18"/>
                  </a:rPr>
                  <a:t>Duże różnice w zapotrzebowaniu na energię na terenie województwa i wzrost zużycia energii latem w wyniku wzmożonego ruchu turystycznego</a:t>
                </a:r>
                <a:r>
                  <a:rPr lang="pl-PL" sz="1000" kern="1200" dirty="0">
                    <a:latin typeface="Montserrat" panose="00000500000000000000" pitchFamily="2" charset="-18"/>
                  </a:rPr>
                  <a:t>.</a:t>
                </a:r>
                <a:endParaRPr lang="en-US" sz="10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29" name="Grupa 28">
              <a:extLst>
                <a:ext uri="{FF2B5EF4-FFF2-40B4-BE49-F238E27FC236}">
                  <a16:creationId xmlns:a16="http://schemas.microsoft.com/office/drawing/2014/main" id="{AEFBC30C-1A48-432B-A6C4-5E0E775B00E6}"/>
                </a:ext>
              </a:extLst>
            </p:cNvPr>
            <p:cNvGrpSpPr/>
            <p:nvPr/>
          </p:nvGrpSpPr>
          <p:grpSpPr>
            <a:xfrm>
              <a:off x="25368" y="5837042"/>
              <a:ext cx="2514633" cy="843035"/>
              <a:chOff x="711230" y="2926043"/>
              <a:chExt cx="3687810" cy="843035"/>
            </a:xfrm>
          </p:grpSpPr>
          <p:sp>
            <p:nvSpPr>
              <p:cNvPr id="39" name="Prostokąt 38" descr="Brak dostępu do sieci gazowej w niektórych gminach.&#10;">
                <a:extLst>
                  <a:ext uri="{FF2B5EF4-FFF2-40B4-BE49-F238E27FC236}">
                    <a16:creationId xmlns:a16="http://schemas.microsoft.com/office/drawing/2014/main" id="{5558B007-649F-491F-9AAF-CC0B43CDA887}"/>
                  </a:ext>
                </a:extLst>
              </p:cNvPr>
              <p:cNvSpPr/>
              <p:nvPr/>
            </p:nvSpPr>
            <p:spPr>
              <a:xfrm>
                <a:off x="1159045" y="2926043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0" name="pole tekstowe 39">
                <a:extLst>
                  <a:ext uri="{FF2B5EF4-FFF2-40B4-BE49-F238E27FC236}">
                    <a16:creationId xmlns:a16="http://schemas.microsoft.com/office/drawing/2014/main" id="{2095B670-6B4F-4ADB-B104-8B05102871AA}"/>
                  </a:ext>
                </a:extLst>
              </p:cNvPr>
              <p:cNvSpPr txBox="1"/>
              <p:nvPr/>
            </p:nvSpPr>
            <p:spPr>
              <a:xfrm>
                <a:off x="711230" y="2926043"/>
                <a:ext cx="3239995" cy="84303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200" kern="1200" dirty="0">
                    <a:latin typeface="Montserrat" panose="00000500000000000000" pitchFamily="2" charset="-18"/>
                  </a:rPr>
                  <a:t>Brak dostępu do sieci gazowej w niektórych gminach.</a:t>
                </a:r>
                <a:endParaRPr lang="en-US" sz="12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30" name="Grupa 29">
              <a:extLst>
                <a:ext uri="{FF2B5EF4-FFF2-40B4-BE49-F238E27FC236}">
                  <a16:creationId xmlns:a16="http://schemas.microsoft.com/office/drawing/2014/main" id="{23B3542E-3546-43E0-868B-2666E16717BB}"/>
                </a:ext>
              </a:extLst>
            </p:cNvPr>
            <p:cNvGrpSpPr/>
            <p:nvPr/>
          </p:nvGrpSpPr>
          <p:grpSpPr>
            <a:xfrm>
              <a:off x="7030720" y="2855082"/>
              <a:ext cx="2113280" cy="843035"/>
              <a:chOff x="5483190" y="112454"/>
              <a:chExt cx="3239995" cy="843035"/>
            </a:xfrm>
          </p:grpSpPr>
          <p:sp>
            <p:nvSpPr>
              <p:cNvPr id="37" name="Prostokąt 36" descr="Wpływ transportu drogowego na stężenie pyłów PM2,5 i PM10 (zwłaszcza w miastach).&#10;">
                <a:extLst>
                  <a:ext uri="{FF2B5EF4-FFF2-40B4-BE49-F238E27FC236}">
                    <a16:creationId xmlns:a16="http://schemas.microsoft.com/office/drawing/2014/main" id="{DC75CE51-9957-4149-AB0C-FB2F8E4D1F7A}"/>
                  </a:ext>
                </a:extLst>
              </p:cNvPr>
              <p:cNvSpPr/>
              <p:nvPr/>
            </p:nvSpPr>
            <p:spPr>
              <a:xfrm>
                <a:off x="5483190" y="112454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pole tekstowe 37">
                <a:extLst>
                  <a:ext uri="{FF2B5EF4-FFF2-40B4-BE49-F238E27FC236}">
                    <a16:creationId xmlns:a16="http://schemas.microsoft.com/office/drawing/2014/main" id="{4B662C1B-3B75-4CC5-B46A-0F53F9A81B30}"/>
                  </a:ext>
                </a:extLst>
              </p:cNvPr>
              <p:cNvSpPr txBox="1"/>
              <p:nvPr/>
            </p:nvSpPr>
            <p:spPr>
              <a:xfrm>
                <a:off x="5483190" y="112454"/>
                <a:ext cx="3239995" cy="84303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200" kern="1200" dirty="0">
                    <a:latin typeface="Montserrat" panose="00000500000000000000" pitchFamily="2" charset="-18"/>
                  </a:rPr>
                  <a:t>Wpływ transportu drogowego na stężenie pyłów PM2,5 i PM10 (zwłaszcza w miastach).</a:t>
                </a:r>
                <a:endParaRPr lang="en-US" sz="12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31" name="Grupa 30">
              <a:extLst>
                <a:ext uri="{FF2B5EF4-FFF2-40B4-BE49-F238E27FC236}">
                  <a16:creationId xmlns:a16="http://schemas.microsoft.com/office/drawing/2014/main" id="{081B29E7-6382-4BCF-91E7-8325D419EE28}"/>
                </a:ext>
              </a:extLst>
            </p:cNvPr>
            <p:cNvGrpSpPr/>
            <p:nvPr/>
          </p:nvGrpSpPr>
          <p:grpSpPr>
            <a:xfrm>
              <a:off x="6959602" y="4226682"/>
              <a:ext cx="2084292" cy="843035"/>
              <a:chOff x="5484164" y="1521677"/>
              <a:chExt cx="3274259" cy="843035"/>
            </a:xfrm>
          </p:grpSpPr>
          <p:sp>
            <p:nvSpPr>
              <p:cNvPr id="35" name="Prostokąt 34" descr="Ograniczony dostęp do sieci ciepłowniczej.&#10;">
                <a:extLst>
                  <a:ext uri="{FF2B5EF4-FFF2-40B4-BE49-F238E27FC236}">
                    <a16:creationId xmlns:a16="http://schemas.microsoft.com/office/drawing/2014/main" id="{A02FAB16-5D0D-4133-A56A-487B4ABE705A}"/>
                  </a:ext>
                </a:extLst>
              </p:cNvPr>
              <p:cNvSpPr/>
              <p:nvPr/>
            </p:nvSpPr>
            <p:spPr>
              <a:xfrm>
                <a:off x="5484164" y="1521677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pole tekstowe 35">
                <a:extLst>
                  <a:ext uri="{FF2B5EF4-FFF2-40B4-BE49-F238E27FC236}">
                    <a16:creationId xmlns:a16="http://schemas.microsoft.com/office/drawing/2014/main" id="{3D69C049-4529-4C87-91D7-B5C110AE29D4}"/>
                  </a:ext>
                </a:extLst>
              </p:cNvPr>
              <p:cNvSpPr txBox="1"/>
              <p:nvPr/>
            </p:nvSpPr>
            <p:spPr>
              <a:xfrm>
                <a:off x="5518428" y="1521677"/>
                <a:ext cx="3239995" cy="84303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200" kern="1200" dirty="0">
                    <a:latin typeface="Montserrat" panose="00000500000000000000" pitchFamily="2" charset="-18"/>
                  </a:rPr>
                  <a:t>Ograniczony dostęp do sieci ciepłowniczej.</a:t>
                </a:r>
                <a:endParaRPr lang="en-US" sz="12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32" name="Grupa 31">
              <a:extLst>
                <a:ext uri="{FF2B5EF4-FFF2-40B4-BE49-F238E27FC236}">
                  <a16:creationId xmlns:a16="http://schemas.microsoft.com/office/drawing/2014/main" id="{1443078A-0215-4060-B802-0A89E16181C7}"/>
                </a:ext>
              </a:extLst>
            </p:cNvPr>
            <p:cNvGrpSpPr/>
            <p:nvPr/>
          </p:nvGrpSpPr>
          <p:grpSpPr>
            <a:xfrm>
              <a:off x="7010400" y="5402864"/>
              <a:ext cx="2052320" cy="1516380"/>
              <a:chOff x="5520290" y="2537336"/>
              <a:chExt cx="3239995" cy="1623060"/>
            </a:xfrm>
          </p:grpSpPr>
          <p:sp>
            <p:nvSpPr>
              <p:cNvPr id="33" name="Prostokąt 32" descr="Wzrost liczby samochodów osobowych i związany z tym rosnący wpływ na środowisko i problemy komunikacyjne.&#10;">
                <a:extLst>
                  <a:ext uri="{FF2B5EF4-FFF2-40B4-BE49-F238E27FC236}">
                    <a16:creationId xmlns:a16="http://schemas.microsoft.com/office/drawing/2014/main" id="{F2B65BF0-CA66-4F88-BB5F-51A9C56F53F0}"/>
                  </a:ext>
                </a:extLst>
              </p:cNvPr>
              <p:cNvSpPr/>
              <p:nvPr/>
            </p:nvSpPr>
            <p:spPr>
              <a:xfrm>
                <a:off x="5520290" y="2935376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pole tekstowe 33">
                <a:extLst>
                  <a:ext uri="{FF2B5EF4-FFF2-40B4-BE49-F238E27FC236}">
                    <a16:creationId xmlns:a16="http://schemas.microsoft.com/office/drawing/2014/main" id="{ABF46490-06C1-414F-99F5-A43BD59B8428}"/>
                  </a:ext>
                </a:extLst>
              </p:cNvPr>
              <p:cNvSpPr txBox="1"/>
              <p:nvPr/>
            </p:nvSpPr>
            <p:spPr>
              <a:xfrm>
                <a:off x="5520290" y="2537336"/>
                <a:ext cx="3239995" cy="162306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200" kern="1200" dirty="0">
                    <a:latin typeface="Montserrat" panose="00000500000000000000" pitchFamily="2" charset="-18"/>
                  </a:rPr>
                  <a:t>Wzrost liczby samochodów osobowych i związany z tym rosnący wpływ na środowisko i problemy komunikacyjne.</a:t>
                </a:r>
                <a:endParaRPr lang="en-US" sz="1200" kern="1200" dirty="0">
                  <a:latin typeface="Montserrat" panose="00000500000000000000" pitchFamily="2" charset="-1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01424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B697C412-361A-45F6-86D2-66B704775BC6}"/>
              </a:ext>
            </a:extLst>
          </p:cNvPr>
          <p:cNvGrpSpPr/>
          <p:nvPr/>
        </p:nvGrpSpPr>
        <p:grpSpPr>
          <a:xfrm>
            <a:off x="0" y="612655"/>
            <a:ext cx="11543168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ABDCEF5D-8C29-4FFA-92E0-96726888C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291DD7A5-07BC-4688-9941-73DA4A4D1FDA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1600" b="1" kern="150" dirty="0"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Moduł I Diagnoza obszarów środowiskowych dla regionu – OCHRONA ŚRODOWISKA</a:t>
              </a:r>
              <a:endParaRPr lang="pl-PL" sz="16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87303F65-14E9-453F-8E70-209254CFD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sp>
        <p:nvSpPr>
          <p:cNvPr id="6" name="pole tekstowe 5" descr="Aktualne problemy w zakresie ochrony środowiska w województwie zachodniopomorskim:&#10;">
            <a:extLst>
              <a:ext uri="{FF2B5EF4-FFF2-40B4-BE49-F238E27FC236}">
                <a16:creationId xmlns:a16="http://schemas.microsoft.com/office/drawing/2014/main" id="{D62E6D90-7D02-41AF-AD2F-81E7E4344C24}"/>
              </a:ext>
            </a:extLst>
          </p:cNvPr>
          <p:cNvSpPr txBox="1"/>
          <p:nvPr/>
        </p:nvSpPr>
        <p:spPr>
          <a:xfrm>
            <a:off x="771646" y="1271499"/>
            <a:ext cx="110338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dirty="0">
                <a:latin typeface="Montserrat" panose="00000500000000000000" pitchFamily="2" charset="-18"/>
              </a:rPr>
              <a:t>Aktualne problemy w zakresie ochrony środowiska w województwie zachodniopomorskim:</a:t>
            </a:r>
          </a:p>
        </p:txBody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id="{92E2CBC3-EE22-4AE4-8ED7-82DA6F274AE8}"/>
              </a:ext>
            </a:extLst>
          </p:cNvPr>
          <p:cNvGrpSpPr>
            <a:grpSpLocks noChangeAspect="1"/>
          </p:cNvGrpSpPr>
          <p:nvPr/>
        </p:nvGrpSpPr>
        <p:grpSpPr>
          <a:xfrm>
            <a:off x="771646" y="2188294"/>
            <a:ext cx="10648709" cy="4114168"/>
            <a:chOff x="-564082" y="2535535"/>
            <a:chExt cx="9740351" cy="3763215"/>
          </a:xfrm>
        </p:grpSpPr>
        <p:sp>
          <p:nvSpPr>
            <p:cNvPr id="8" name="Line 1">
              <a:extLst>
                <a:ext uri="{FF2B5EF4-FFF2-40B4-BE49-F238E27FC236}">
                  <a16:creationId xmlns:a16="http://schemas.microsoft.com/office/drawing/2014/main" id="{FFA061E8-D4C4-4379-8166-3B53E13CCA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28971" y="3154413"/>
              <a:ext cx="1225159" cy="1276385"/>
            </a:xfrm>
            <a:prstGeom prst="line">
              <a:avLst/>
            </a:prstGeom>
            <a:noFill/>
            <a:ln w="12960" cap="flat">
              <a:solidFill>
                <a:srgbClr val="A7DB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9" name="Freeform 2">
              <a:extLst>
                <a:ext uri="{FF2B5EF4-FFF2-40B4-BE49-F238E27FC236}">
                  <a16:creationId xmlns:a16="http://schemas.microsoft.com/office/drawing/2014/main" id="{6231F98A-17F0-4AB4-92A5-F8DFCA7733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7845" y="3122397"/>
              <a:ext cx="70435" cy="70435"/>
            </a:xfrm>
            <a:custGeom>
              <a:avLst/>
              <a:gdLst>
                <a:gd name="T0" fmla="*/ 126 w 145"/>
                <a:gd name="T1" fmla="*/ 118 h 146"/>
                <a:gd name="T2" fmla="*/ 126 w 145"/>
                <a:gd name="T3" fmla="*/ 118 h 146"/>
                <a:gd name="T4" fmla="*/ 117 w 145"/>
                <a:gd name="T5" fmla="*/ 28 h 146"/>
                <a:gd name="T6" fmla="*/ 27 w 145"/>
                <a:gd name="T7" fmla="*/ 28 h 146"/>
                <a:gd name="T8" fmla="*/ 27 w 145"/>
                <a:gd name="T9" fmla="*/ 118 h 146"/>
                <a:gd name="T10" fmla="*/ 126 w 145"/>
                <a:gd name="T11" fmla="*/ 1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46">
                  <a:moveTo>
                    <a:pt x="126" y="118"/>
                  </a:moveTo>
                  <a:lnTo>
                    <a:pt x="126" y="118"/>
                  </a:lnTo>
                  <a:cubicBezTo>
                    <a:pt x="144" y="91"/>
                    <a:pt x="144" y="46"/>
                    <a:pt x="117" y="28"/>
                  </a:cubicBezTo>
                  <a:cubicBezTo>
                    <a:pt x="90" y="0"/>
                    <a:pt x="54" y="0"/>
                    <a:pt x="27" y="28"/>
                  </a:cubicBezTo>
                  <a:cubicBezTo>
                    <a:pt x="0" y="54"/>
                    <a:pt x="0" y="100"/>
                    <a:pt x="27" y="118"/>
                  </a:cubicBezTo>
                  <a:cubicBezTo>
                    <a:pt x="54" y="145"/>
                    <a:pt x="99" y="145"/>
                    <a:pt x="126" y="118"/>
                  </a:cubicBezTo>
                </a:path>
              </a:pathLst>
            </a:custGeom>
            <a:solidFill>
              <a:srgbClr val="A7DB99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0" name="Line 3">
              <a:extLst>
                <a:ext uri="{FF2B5EF4-FFF2-40B4-BE49-F238E27FC236}">
                  <a16:creationId xmlns:a16="http://schemas.microsoft.com/office/drawing/2014/main" id="{FE2B6153-0236-4803-BEFD-5B97E50086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8971" y="4432932"/>
              <a:ext cx="1225159" cy="1272115"/>
            </a:xfrm>
            <a:prstGeom prst="line">
              <a:avLst/>
            </a:prstGeom>
            <a:noFill/>
            <a:ln w="12960" cap="flat">
              <a:solidFill>
                <a:srgbClr val="A7DB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8F359C38-404F-4259-8833-951BC62F2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7845" y="5670897"/>
              <a:ext cx="70435" cy="70435"/>
            </a:xfrm>
            <a:custGeom>
              <a:avLst/>
              <a:gdLst>
                <a:gd name="T0" fmla="*/ 27 w 145"/>
                <a:gd name="T1" fmla="*/ 118 h 146"/>
                <a:gd name="T2" fmla="*/ 27 w 145"/>
                <a:gd name="T3" fmla="*/ 118 h 146"/>
                <a:gd name="T4" fmla="*/ 117 w 145"/>
                <a:gd name="T5" fmla="*/ 118 h 146"/>
                <a:gd name="T6" fmla="*/ 126 w 145"/>
                <a:gd name="T7" fmla="*/ 27 h 146"/>
                <a:gd name="T8" fmla="*/ 27 w 145"/>
                <a:gd name="T9" fmla="*/ 27 h 146"/>
                <a:gd name="T10" fmla="*/ 27 w 145"/>
                <a:gd name="T11" fmla="*/ 1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46">
                  <a:moveTo>
                    <a:pt x="27" y="118"/>
                  </a:moveTo>
                  <a:lnTo>
                    <a:pt x="27" y="118"/>
                  </a:lnTo>
                  <a:cubicBezTo>
                    <a:pt x="54" y="145"/>
                    <a:pt x="90" y="145"/>
                    <a:pt x="117" y="118"/>
                  </a:cubicBezTo>
                  <a:cubicBezTo>
                    <a:pt x="144" y="99"/>
                    <a:pt x="144" y="54"/>
                    <a:pt x="126" y="27"/>
                  </a:cubicBezTo>
                  <a:cubicBezTo>
                    <a:pt x="99" y="0"/>
                    <a:pt x="54" y="0"/>
                    <a:pt x="27" y="27"/>
                  </a:cubicBezTo>
                  <a:cubicBezTo>
                    <a:pt x="0" y="54"/>
                    <a:pt x="0" y="90"/>
                    <a:pt x="27" y="118"/>
                  </a:cubicBezTo>
                </a:path>
              </a:pathLst>
            </a:custGeom>
            <a:solidFill>
              <a:srgbClr val="A7DB99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2" name="Line 5">
              <a:extLst>
                <a:ext uri="{FF2B5EF4-FFF2-40B4-BE49-F238E27FC236}">
                  <a16:creationId xmlns:a16="http://schemas.microsoft.com/office/drawing/2014/main" id="{781879A2-8450-42AC-9C74-DE43D36AF4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8971" y="4428664"/>
              <a:ext cx="1312671" cy="2134"/>
            </a:xfrm>
            <a:prstGeom prst="line">
              <a:avLst/>
            </a:prstGeom>
            <a:noFill/>
            <a:ln w="12960" cap="flat">
              <a:solidFill>
                <a:srgbClr val="A7DB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047725AF-3732-4C5E-9B78-E408AE0A4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5356" y="4398782"/>
              <a:ext cx="66168" cy="66166"/>
            </a:xfrm>
            <a:custGeom>
              <a:avLst/>
              <a:gdLst>
                <a:gd name="T0" fmla="*/ 63 w 136"/>
                <a:gd name="T1" fmla="*/ 135 h 136"/>
                <a:gd name="T2" fmla="*/ 63 w 136"/>
                <a:gd name="T3" fmla="*/ 135 h 136"/>
                <a:gd name="T4" fmla="*/ 135 w 136"/>
                <a:gd name="T5" fmla="*/ 63 h 136"/>
                <a:gd name="T6" fmla="*/ 63 w 136"/>
                <a:gd name="T7" fmla="*/ 0 h 136"/>
                <a:gd name="T8" fmla="*/ 0 w 136"/>
                <a:gd name="T9" fmla="*/ 63 h 136"/>
                <a:gd name="T10" fmla="*/ 63 w 136"/>
                <a:gd name="T11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36">
                  <a:moveTo>
                    <a:pt x="63" y="135"/>
                  </a:moveTo>
                  <a:lnTo>
                    <a:pt x="63" y="135"/>
                  </a:lnTo>
                  <a:cubicBezTo>
                    <a:pt x="99" y="135"/>
                    <a:pt x="135" y="108"/>
                    <a:pt x="135" y="63"/>
                  </a:cubicBezTo>
                  <a:cubicBezTo>
                    <a:pt x="135" y="27"/>
                    <a:pt x="99" y="0"/>
                    <a:pt x="63" y="0"/>
                  </a:cubicBezTo>
                  <a:cubicBezTo>
                    <a:pt x="26" y="0"/>
                    <a:pt x="0" y="27"/>
                    <a:pt x="0" y="63"/>
                  </a:cubicBezTo>
                  <a:cubicBezTo>
                    <a:pt x="0" y="108"/>
                    <a:pt x="26" y="135"/>
                    <a:pt x="63" y="135"/>
                  </a:cubicBezTo>
                </a:path>
              </a:pathLst>
            </a:custGeom>
            <a:solidFill>
              <a:srgbClr val="A7DB99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4" name="Line 7">
              <a:extLst>
                <a:ext uri="{FF2B5EF4-FFF2-40B4-BE49-F238E27FC236}">
                  <a16:creationId xmlns:a16="http://schemas.microsoft.com/office/drawing/2014/main" id="{0C3C5C1B-420A-484A-82C2-EA684464FB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513348" y="3154413"/>
              <a:ext cx="1229428" cy="1276385"/>
            </a:xfrm>
            <a:prstGeom prst="line">
              <a:avLst/>
            </a:prstGeom>
            <a:noFill/>
            <a:ln w="12960" cap="flat">
              <a:solidFill>
                <a:srgbClr val="93D5F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33B0E176-84D8-4A6D-B986-4AF1C61302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332" y="3122397"/>
              <a:ext cx="70435" cy="70435"/>
            </a:xfrm>
            <a:custGeom>
              <a:avLst/>
              <a:gdLst>
                <a:gd name="T0" fmla="*/ 126 w 145"/>
                <a:gd name="T1" fmla="*/ 28 h 146"/>
                <a:gd name="T2" fmla="*/ 126 w 145"/>
                <a:gd name="T3" fmla="*/ 28 h 146"/>
                <a:gd name="T4" fmla="*/ 27 w 145"/>
                <a:gd name="T5" fmla="*/ 28 h 146"/>
                <a:gd name="T6" fmla="*/ 27 w 145"/>
                <a:gd name="T7" fmla="*/ 118 h 146"/>
                <a:gd name="T8" fmla="*/ 117 w 145"/>
                <a:gd name="T9" fmla="*/ 118 h 146"/>
                <a:gd name="T10" fmla="*/ 126 w 145"/>
                <a:gd name="T11" fmla="*/ 2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46">
                  <a:moveTo>
                    <a:pt x="126" y="28"/>
                  </a:moveTo>
                  <a:lnTo>
                    <a:pt x="126" y="28"/>
                  </a:lnTo>
                  <a:cubicBezTo>
                    <a:pt x="99" y="0"/>
                    <a:pt x="54" y="0"/>
                    <a:pt x="27" y="28"/>
                  </a:cubicBezTo>
                  <a:cubicBezTo>
                    <a:pt x="0" y="46"/>
                    <a:pt x="0" y="91"/>
                    <a:pt x="27" y="118"/>
                  </a:cubicBezTo>
                  <a:cubicBezTo>
                    <a:pt x="54" y="145"/>
                    <a:pt x="90" y="145"/>
                    <a:pt x="117" y="118"/>
                  </a:cubicBezTo>
                  <a:cubicBezTo>
                    <a:pt x="144" y="100"/>
                    <a:pt x="144" y="54"/>
                    <a:pt x="126" y="28"/>
                  </a:cubicBezTo>
                </a:path>
              </a:pathLst>
            </a:custGeom>
            <a:solidFill>
              <a:srgbClr val="93D5F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6" name="Line 9">
              <a:extLst>
                <a:ext uri="{FF2B5EF4-FFF2-40B4-BE49-F238E27FC236}">
                  <a16:creationId xmlns:a16="http://schemas.microsoft.com/office/drawing/2014/main" id="{4EE94866-F09A-49F2-A1CB-F993538888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13348" y="4432932"/>
              <a:ext cx="1229428" cy="1272115"/>
            </a:xfrm>
            <a:prstGeom prst="line">
              <a:avLst/>
            </a:prstGeom>
            <a:noFill/>
            <a:ln w="12960" cap="flat">
              <a:solidFill>
                <a:srgbClr val="93D5F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688243CB-ADE4-43B3-B93F-07FEADF045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332" y="5670897"/>
              <a:ext cx="70435" cy="70435"/>
            </a:xfrm>
            <a:custGeom>
              <a:avLst/>
              <a:gdLst>
                <a:gd name="T0" fmla="*/ 27 w 145"/>
                <a:gd name="T1" fmla="*/ 27 h 146"/>
                <a:gd name="T2" fmla="*/ 27 w 145"/>
                <a:gd name="T3" fmla="*/ 27 h 146"/>
                <a:gd name="T4" fmla="*/ 27 w 145"/>
                <a:gd name="T5" fmla="*/ 118 h 146"/>
                <a:gd name="T6" fmla="*/ 126 w 145"/>
                <a:gd name="T7" fmla="*/ 118 h 146"/>
                <a:gd name="T8" fmla="*/ 117 w 145"/>
                <a:gd name="T9" fmla="*/ 27 h 146"/>
                <a:gd name="T10" fmla="*/ 27 w 145"/>
                <a:gd name="T11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46">
                  <a:moveTo>
                    <a:pt x="27" y="27"/>
                  </a:moveTo>
                  <a:lnTo>
                    <a:pt x="27" y="27"/>
                  </a:lnTo>
                  <a:cubicBezTo>
                    <a:pt x="0" y="54"/>
                    <a:pt x="0" y="99"/>
                    <a:pt x="27" y="118"/>
                  </a:cubicBezTo>
                  <a:cubicBezTo>
                    <a:pt x="54" y="145"/>
                    <a:pt x="99" y="145"/>
                    <a:pt x="126" y="118"/>
                  </a:cubicBezTo>
                  <a:cubicBezTo>
                    <a:pt x="144" y="90"/>
                    <a:pt x="144" y="54"/>
                    <a:pt x="117" y="27"/>
                  </a:cubicBezTo>
                  <a:cubicBezTo>
                    <a:pt x="90" y="0"/>
                    <a:pt x="54" y="0"/>
                    <a:pt x="27" y="27"/>
                  </a:cubicBezTo>
                </a:path>
              </a:pathLst>
            </a:custGeom>
            <a:solidFill>
              <a:srgbClr val="93D5F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8" name="Line 11">
              <a:extLst>
                <a:ext uri="{FF2B5EF4-FFF2-40B4-BE49-F238E27FC236}">
                  <a16:creationId xmlns:a16="http://schemas.microsoft.com/office/drawing/2014/main" id="{3891277F-A86D-41F8-8CE1-7E0472FA81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30106" y="4428664"/>
              <a:ext cx="1312670" cy="2134"/>
            </a:xfrm>
            <a:prstGeom prst="line">
              <a:avLst/>
            </a:prstGeom>
            <a:noFill/>
            <a:ln w="12960" cap="flat">
              <a:solidFill>
                <a:srgbClr val="93D5F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B7C66ED9-30C4-4CA9-836A-B326541C1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2357" y="4398782"/>
              <a:ext cx="66168" cy="66166"/>
            </a:xfrm>
            <a:custGeom>
              <a:avLst/>
              <a:gdLst>
                <a:gd name="T0" fmla="*/ 63 w 137"/>
                <a:gd name="T1" fmla="*/ 0 h 136"/>
                <a:gd name="T2" fmla="*/ 63 w 137"/>
                <a:gd name="T3" fmla="*/ 0 h 136"/>
                <a:gd name="T4" fmla="*/ 0 w 137"/>
                <a:gd name="T5" fmla="*/ 63 h 136"/>
                <a:gd name="T6" fmla="*/ 63 w 137"/>
                <a:gd name="T7" fmla="*/ 135 h 136"/>
                <a:gd name="T8" fmla="*/ 136 w 137"/>
                <a:gd name="T9" fmla="*/ 63 h 136"/>
                <a:gd name="T10" fmla="*/ 63 w 137"/>
                <a:gd name="T1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36">
                  <a:moveTo>
                    <a:pt x="63" y="0"/>
                  </a:moveTo>
                  <a:lnTo>
                    <a:pt x="63" y="0"/>
                  </a:lnTo>
                  <a:cubicBezTo>
                    <a:pt x="27" y="0"/>
                    <a:pt x="0" y="27"/>
                    <a:pt x="0" y="63"/>
                  </a:cubicBezTo>
                  <a:cubicBezTo>
                    <a:pt x="0" y="108"/>
                    <a:pt x="27" y="135"/>
                    <a:pt x="63" y="135"/>
                  </a:cubicBezTo>
                  <a:cubicBezTo>
                    <a:pt x="99" y="135"/>
                    <a:pt x="136" y="108"/>
                    <a:pt x="136" y="63"/>
                  </a:cubicBezTo>
                  <a:cubicBezTo>
                    <a:pt x="136" y="27"/>
                    <a:pt x="99" y="0"/>
                    <a:pt x="63" y="0"/>
                  </a:cubicBezTo>
                </a:path>
              </a:pathLst>
            </a:custGeom>
            <a:solidFill>
              <a:srgbClr val="93D5F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20" name="Freeform 407">
              <a:extLst>
                <a:ext uri="{FF2B5EF4-FFF2-40B4-BE49-F238E27FC236}">
                  <a16:creationId xmlns:a16="http://schemas.microsoft.com/office/drawing/2014/main" id="{C432BDCB-1AAA-49F2-9712-CBA46A66E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3948" y="3130935"/>
              <a:ext cx="1137647" cy="2414031"/>
            </a:xfrm>
            <a:custGeom>
              <a:avLst/>
              <a:gdLst>
                <a:gd name="T0" fmla="*/ 2350 w 2351"/>
                <a:gd name="T1" fmla="*/ 4987 h 4988"/>
                <a:gd name="T2" fmla="*/ 2350 w 2351"/>
                <a:gd name="T3" fmla="*/ 4987 h 4988"/>
                <a:gd name="T4" fmla="*/ 0 w 2351"/>
                <a:gd name="T5" fmla="*/ 2493 h 4988"/>
                <a:gd name="T6" fmla="*/ 2350 w 2351"/>
                <a:gd name="T7" fmla="*/ 0 h 4988"/>
                <a:gd name="T8" fmla="*/ 2350 w 2351"/>
                <a:gd name="T9" fmla="*/ 4987 h 4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1" h="4988">
                  <a:moveTo>
                    <a:pt x="2350" y="4987"/>
                  </a:moveTo>
                  <a:lnTo>
                    <a:pt x="2350" y="4987"/>
                  </a:lnTo>
                  <a:cubicBezTo>
                    <a:pt x="1048" y="4987"/>
                    <a:pt x="0" y="3867"/>
                    <a:pt x="0" y="2493"/>
                  </a:cubicBezTo>
                  <a:cubicBezTo>
                    <a:pt x="0" y="1111"/>
                    <a:pt x="1048" y="0"/>
                    <a:pt x="2350" y="0"/>
                  </a:cubicBezTo>
                  <a:lnTo>
                    <a:pt x="2350" y="4987"/>
                  </a:lnTo>
                </a:path>
              </a:pathLst>
            </a:custGeom>
            <a:solidFill>
              <a:srgbClr val="93D5F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21" name="Freeform 408">
              <a:extLst>
                <a:ext uri="{FF2B5EF4-FFF2-40B4-BE49-F238E27FC236}">
                  <a16:creationId xmlns:a16="http://schemas.microsoft.com/office/drawing/2014/main" id="{F460BCAC-BCA7-4B06-95D5-49D33ECB9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7326" y="3130935"/>
              <a:ext cx="1141917" cy="2414031"/>
            </a:xfrm>
            <a:custGeom>
              <a:avLst/>
              <a:gdLst>
                <a:gd name="T0" fmla="*/ 0 w 2358"/>
                <a:gd name="T1" fmla="*/ 4987 h 4988"/>
                <a:gd name="T2" fmla="*/ 0 w 2358"/>
                <a:gd name="T3" fmla="*/ 4987 h 4988"/>
                <a:gd name="T4" fmla="*/ 2357 w 2358"/>
                <a:gd name="T5" fmla="*/ 2493 h 4988"/>
                <a:gd name="T6" fmla="*/ 0 w 2358"/>
                <a:gd name="T7" fmla="*/ 0 h 4988"/>
                <a:gd name="T8" fmla="*/ 0 w 2358"/>
                <a:gd name="T9" fmla="*/ 4987 h 4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8" h="4988">
                  <a:moveTo>
                    <a:pt x="0" y="4987"/>
                  </a:moveTo>
                  <a:lnTo>
                    <a:pt x="0" y="4987"/>
                  </a:lnTo>
                  <a:cubicBezTo>
                    <a:pt x="1300" y="4987"/>
                    <a:pt x="2357" y="3867"/>
                    <a:pt x="2357" y="2493"/>
                  </a:cubicBezTo>
                  <a:cubicBezTo>
                    <a:pt x="2357" y="1111"/>
                    <a:pt x="1300" y="0"/>
                    <a:pt x="0" y="0"/>
                  </a:cubicBezTo>
                  <a:lnTo>
                    <a:pt x="0" y="4987"/>
                  </a:lnTo>
                </a:path>
              </a:pathLst>
            </a:custGeom>
            <a:solidFill>
              <a:srgbClr val="93D5F0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22" name="Freeform 409">
              <a:extLst>
                <a:ext uri="{FF2B5EF4-FFF2-40B4-BE49-F238E27FC236}">
                  <a16:creationId xmlns:a16="http://schemas.microsoft.com/office/drawing/2014/main" id="{51E66A69-F9FD-4CB4-B5B5-4A2F8E652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1377" y="3126666"/>
              <a:ext cx="2418301" cy="2422569"/>
            </a:xfrm>
            <a:custGeom>
              <a:avLst/>
              <a:gdLst>
                <a:gd name="T0" fmla="*/ 4282 w 4996"/>
                <a:gd name="T1" fmla="*/ 768 h 5006"/>
                <a:gd name="T2" fmla="*/ 4227 w 4996"/>
                <a:gd name="T3" fmla="*/ 714 h 5006"/>
                <a:gd name="T4" fmla="*/ 2548 w 4996"/>
                <a:gd name="T5" fmla="*/ 0 h 5006"/>
                <a:gd name="T6" fmla="*/ 2512 w 4996"/>
                <a:gd name="T7" fmla="*/ 0 h 5006"/>
                <a:gd name="T8" fmla="*/ 2503 w 4996"/>
                <a:gd name="T9" fmla="*/ 0 h 5006"/>
                <a:gd name="T10" fmla="*/ 2485 w 4996"/>
                <a:gd name="T11" fmla="*/ 0 h 5006"/>
                <a:gd name="T12" fmla="*/ 2457 w 4996"/>
                <a:gd name="T13" fmla="*/ 0 h 5006"/>
                <a:gd name="T14" fmla="*/ 768 w 4996"/>
                <a:gd name="T15" fmla="*/ 714 h 5006"/>
                <a:gd name="T16" fmla="*/ 714 w 4996"/>
                <a:gd name="T17" fmla="*/ 768 h 5006"/>
                <a:gd name="T18" fmla="*/ 786 w 4996"/>
                <a:gd name="T19" fmla="*/ 4309 h 5006"/>
                <a:gd name="T20" fmla="*/ 2466 w 4996"/>
                <a:gd name="T21" fmla="*/ 5005 h 5006"/>
                <a:gd name="T22" fmla="*/ 2503 w 4996"/>
                <a:gd name="T23" fmla="*/ 5005 h 5006"/>
                <a:gd name="T24" fmla="*/ 2530 w 4996"/>
                <a:gd name="T25" fmla="*/ 5005 h 5006"/>
                <a:gd name="T26" fmla="*/ 4218 w 4996"/>
                <a:gd name="T27" fmla="*/ 4309 h 5006"/>
                <a:gd name="T28" fmla="*/ 4282 w 4996"/>
                <a:gd name="T29" fmla="*/ 768 h 5006"/>
                <a:gd name="T30" fmla="*/ 4679 w 4996"/>
                <a:gd name="T31" fmla="*/ 2394 h 5006"/>
                <a:gd name="T32" fmla="*/ 3622 w 4996"/>
                <a:gd name="T33" fmla="*/ 1228 h 5006"/>
                <a:gd name="T34" fmla="*/ 4679 w 4996"/>
                <a:gd name="T35" fmla="*/ 2394 h 5006"/>
                <a:gd name="T36" fmla="*/ 2503 w 4996"/>
                <a:gd name="T37" fmla="*/ 4680 h 5006"/>
                <a:gd name="T38" fmla="*/ 2503 w 4996"/>
                <a:gd name="T39" fmla="*/ 3876 h 5006"/>
                <a:gd name="T40" fmla="*/ 2503 w 4996"/>
                <a:gd name="T41" fmla="*/ 4680 h 5006"/>
                <a:gd name="T42" fmla="*/ 2512 w 4996"/>
                <a:gd name="T43" fmla="*/ 3568 h 5006"/>
                <a:gd name="T44" fmla="*/ 2503 w 4996"/>
                <a:gd name="T45" fmla="*/ 3568 h 5006"/>
                <a:gd name="T46" fmla="*/ 2485 w 4996"/>
                <a:gd name="T47" fmla="*/ 3568 h 5006"/>
                <a:gd name="T48" fmla="*/ 1346 w 4996"/>
                <a:gd name="T49" fmla="*/ 2674 h 5006"/>
                <a:gd name="T50" fmla="*/ 3649 w 4996"/>
                <a:gd name="T51" fmla="*/ 2674 h 5006"/>
                <a:gd name="T52" fmla="*/ 2512 w 4996"/>
                <a:gd name="T53" fmla="*/ 3568 h 5006"/>
                <a:gd name="T54" fmla="*/ 2512 w 4996"/>
                <a:gd name="T55" fmla="*/ 2349 h 5006"/>
                <a:gd name="T56" fmla="*/ 2503 w 4996"/>
                <a:gd name="T57" fmla="*/ 2349 h 5006"/>
                <a:gd name="T58" fmla="*/ 2485 w 4996"/>
                <a:gd name="T59" fmla="*/ 2349 h 5006"/>
                <a:gd name="T60" fmla="*/ 1671 w 4996"/>
                <a:gd name="T61" fmla="*/ 1328 h 5006"/>
                <a:gd name="T62" fmla="*/ 2503 w 4996"/>
                <a:gd name="T63" fmla="*/ 1436 h 5006"/>
                <a:gd name="T64" fmla="*/ 3334 w 4996"/>
                <a:gd name="T65" fmla="*/ 1328 h 5006"/>
                <a:gd name="T66" fmla="*/ 2512 w 4996"/>
                <a:gd name="T67" fmla="*/ 2349 h 5006"/>
                <a:gd name="T68" fmla="*/ 2503 w 4996"/>
                <a:gd name="T69" fmla="*/ 326 h 5006"/>
                <a:gd name="T70" fmla="*/ 2521 w 4996"/>
                <a:gd name="T71" fmla="*/ 1129 h 5006"/>
                <a:gd name="T72" fmla="*/ 2512 w 4996"/>
                <a:gd name="T73" fmla="*/ 1129 h 5006"/>
                <a:gd name="T74" fmla="*/ 2485 w 4996"/>
                <a:gd name="T75" fmla="*/ 1129 h 5006"/>
                <a:gd name="T76" fmla="*/ 2476 w 4996"/>
                <a:gd name="T77" fmla="*/ 1129 h 5006"/>
                <a:gd name="T78" fmla="*/ 2503 w 4996"/>
                <a:gd name="T79" fmla="*/ 326 h 5006"/>
                <a:gd name="T80" fmla="*/ 3848 w 4996"/>
                <a:gd name="T81" fmla="*/ 778 h 5006"/>
                <a:gd name="T82" fmla="*/ 2982 w 4996"/>
                <a:gd name="T83" fmla="*/ 362 h 5006"/>
                <a:gd name="T84" fmla="*/ 2015 w 4996"/>
                <a:gd name="T85" fmla="*/ 362 h 5006"/>
                <a:gd name="T86" fmla="*/ 1536 w 4996"/>
                <a:gd name="T87" fmla="*/ 957 h 5006"/>
                <a:gd name="T88" fmla="*/ 2015 w 4996"/>
                <a:gd name="T89" fmla="*/ 362 h 5006"/>
                <a:gd name="T90" fmla="*/ 921 w 4996"/>
                <a:gd name="T91" fmla="*/ 993 h 5006"/>
                <a:gd name="T92" fmla="*/ 1039 w 4996"/>
                <a:gd name="T93" fmla="*/ 2376 h 5006"/>
                <a:gd name="T94" fmla="*/ 921 w 4996"/>
                <a:gd name="T95" fmla="*/ 993 h 5006"/>
                <a:gd name="T96" fmla="*/ 325 w 4996"/>
                <a:gd name="T97" fmla="*/ 2701 h 5006"/>
                <a:gd name="T98" fmla="*/ 1382 w 4996"/>
                <a:gd name="T99" fmla="*/ 3821 h 5006"/>
                <a:gd name="T100" fmla="*/ 325 w 4996"/>
                <a:gd name="T101" fmla="*/ 2701 h 5006"/>
                <a:gd name="T102" fmla="*/ 1201 w 4996"/>
                <a:gd name="T103" fmla="*/ 4255 h 5006"/>
                <a:gd name="T104" fmla="*/ 1997 w 4996"/>
                <a:gd name="T105" fmla="*/ 4635 h 5006"/>
                <a:gd name="T106" fmla="*/ 3000 w 4996"/>
                <a:gd name="T107" fmla="*/ 4635 h 5006"/>
                <a:gd name="T108" fmla="*/ 3460 w 4996"/>
                <a:gd name="T109" fmla="*/ 4083 h 5006"/>
                <a:gd name="T110" fmla="*/ 3000 w 4996"/>
                <a:gd name="T111" fmla="*/ 4635 h 5006"/>
                <a:gd name="T112" fmla="*/ 4038 w 4996"/>
                <a:gd name="T113" fmla="*/ 4047 h 5006"/>
                <a:gd name="T114" fmla="*/ 3957 w 4996"/>
                <a:gd name="T115" fmla="*/ 2683 h 5006"/>
                <a:gd name="T116" fmla="*/ 4038 w 4996"/>
                <a:gd name="T117" fmla="*/ 4047 h 5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96" h="5006">
                  <a:moveTo>
                    <a:pt x="4282" y="768"/>
                  </a:moveTo>
                  <a:lnTo>
                    <a:pt x="4282" y="768"/>
                  </a:lnTo>
                  <a:cubicBezTo>
                    <a:pt x="4273" y="750"/>
                    <a:pt x="4255" y="732"/>
                    <a:pt x="4236" y="714"/>
                  </a:cubicBezTo>
                  <a:cubicBezTo>
                    <a:pt x="4227" y="714"/>
                    <a:pt x="4227" y="714"/>
                    <a:pt x="4227" y="714"/>
                  </a:cubicBezTo>
                  <a:cubicBezTo>
                    <a:pt x="4218" y="696"/>
                    <a:pt x="4200" y="678"/>
                    <a:pt x="4182" y="669"/>
                  </a:cubicBezTo>
                  <a:cubicBezTo>
                    <a:pt x="3740" y="253"/>
                    <a:pt x="3162" y="19"/>
                    <a:pt x="2548" y="0"/>
                  </a:cubicBezTo>
                  <a:cubicBezTo>
                    <a:pt x="2539" y="0"/>
                    <a:pt x="2530" y="0"/>
                    <a:pt x="2521" y="0"/>
                  </a:cubicBezTo>
                  <a:cubicBezTo>
                    <a:pt x="2521" y="0"/>
                    <a:pt x="2521" y="0"/>
                    <a:pt x="2512" y="0"/>
                  </a:cubicBezTo>
                  <a:lnTo>
                    <a:pt x="2512" y="0"/>
                  </a:lnTo>
                  <a:lnTo>
                    <a:pt x="2503" y="0"/>
                  </a:lnTo>
                  <a:cubicBezTo>
                    <a:pt x="2494" y="0"/>
                    <a:pt x="2485" y="0"/>
                    <a:pt x="2485" y="0"/>
                  </a:cubicBezTo>
                  <a:lnTo>
                    <a:pt x="2485" y="0"/>
                  </a:lnTo>
                  <a:lnTo>
                    <a:pt x="2476" y="0"/>
                  </a:lnTo>
                  <a:cubicBezTo>
                    <a:pt x="2466" y="0"/>
                    <a:pt x="2466" y="0"/>
                    <a:pt x="2457" y="0"/>
                  </a:cubicBezTo>
                  <a:cubicBezTo>
                    <a:pt x="1843" y="19"/>
                    <a:pt x="1265" y="253"/>
                    <a:pt x="813" y="669"/>
                  </a:cubicBezTo>
                  <a:cubicBezTo>
                    <a:pt x="795" y="678"/>
                    <a:pt x="777" y="696"/>
                    <a:pt x="768" y="714"/>
                  </a:cubicBezTo>
                  <a:lnTo>
                    <a:pt x="768" y="714"/>
                  </a:lnTo>
                  <a:cubicBezTo>
                    <a:pt x="750" y="732"/>
                    <a:pt x="731" y="750"/>
                    <a:pt x="714" y="768"/>
                  </a:cubicBezTo>
                  <a:cubicBezTo>
                    <a:pt x="253" y="1246"/>
                    <a:pt x="0" y="1888"/>
                    <a:pt x="18" y="2557"/>
                  </a:cubicBezTo>
                  <a:cubicBezTo>
                    <a:pt x="27" y="3225"/>
                    <a:pt x="298" y="3849"/>
                    <a:pt x="786" y="4309"/>
                  </a:cubicBezTo>
                  <a:cubicBezTo>
                    <a:pt x="1237" y="4743"/>
                    <a:pt x="1816" y="4987"/>
                    <a:pt x="2439" y="5005"/>
                  </a:cubicBezTo>
                  <a:cubicBezTo>
                    <a:pt x="2448" y="5005"/>
                    <a:pt x="2457" y="5005"/>
                    <a:pt x="2466" y="5005"/>
                  </a:cubicBezTo>
                  <a:cubicBezTo>
                    <a:pt x="2476" y="5005"/>
                    <a:pt x="2485" y="5005"/>
                    <a:pt x="2485" y="5005"/>
                  </a:cubicBezTo>
                  <a:cubicBezTo>
                    <a:pt x="2494" y="5005"/>
                    <a:pt x="2494" y="5005"/>
                    <a:pt x="2503" y="5005"/>
                  </a:cubicBezTo>
                  <a:lnTo>
                    <a:pt x="2512" y="5005"/>
                  </a:lnTo>
                  <a:cubicBezTo>
                    <a:pt x="2521" y="5005"/>
                    <a:pt x="2521" y="5005"/>
                    <a:pt x="2530" y="5005"/>
                  </a:cubicBezTo>
                  <a:cubicBezTo>
                    <a:pt x="2539" y="5005"/>
                    <a:pt x="2548" y="5005"/>
                    <a:pt x="2566" y="5005"/>
                  </a:cubicBezTo>
                  <a:cubicBezTo>
                    <a:pt x="3180" y="4987"/>
                    <a:pt x="3767" y="4743"/>
                    <a:pt x="4218" y="4309"/>
                  </a:cubicBezTo>
                  <a:cubicBezTo>
                    <a:pt x="4697" y="3849"/>
                    <a:pt x="4969" y="3225"/>
                    <a:pt x="4986" y="2557"/>
                  </a:cubicBezTo>
                  <a:cubicBezTo>
                    <a:pt x="4995" y="1888"/>
                    <a:pt x="4752" y="1246"/>
                    <a:pt x="4282" y="768"/>
                  </a:cubicBezTo>
                  <a:close/>
                  <a:moveTo>
                    <a:pt x="4679" y="2394"/>
                  </a:moveTo>
                  <a:lnTo>
                    <a:pt x="4679" y="2394"/>
                  </a:lnTo>
                  <a:cubicBezTo>
                    <a:pt x="3957" y="2376"/>
                    <a:pt x="3957" y="2376"/>
                    <a:pt x="3957" y="2376"/>
                  </a:cubicBezTo>
                  <a:cubicBezTo>
                    <a:pt x="3938" y="1987"/>
                    <a:pt x="3821" y="1599"/>
                    <a:pt x="3622" y="1228"/>
                  </a:cubicBezTo>
                  <a:cubicBezTo>
                    <a:pt x="3785" y="1165"/>
                    <a:pt x="3938" y="1084"/>
                    <a:pt x="4083" y="993"/>
                  </a:cubicBezTo>
                  <a:cubicBezTo>
                    <a:pt x="4426" y="1364"/>
                    <a:pt x="4652" y="1852"/>
                    <a:pt x="4679" y="2394"/>
                  </a:cubicBezTo>
                  <a:close/>
                  <a:moveTo>
                    <a:pt x="2503" y="4680"/>
                  </a:moveTo>
                  <a:lnTo>
                    <a:pt x="2503" y="4680"/>
                  </a:lnTo>
                  <a:cubicBezTo>
                    <a:pt x="2232" y="4463"/>
                    <a:pt x="2015" y="4228"/>
                    <a:pt x="1843" y="3975"/>
                  </a:cubicBezTo>
                  <a:cubicBezTo>
                    <a:pt x="2051" y="3921"/>
                    <a:pt x="2277" y="3885"/>
                    <a:pt x="2503" y="3876"/>
                  </a:cubicBezTo>
                  <a:cubicBezTo>
                    <a:pt x="2729" y="3885"/>
                    <a:pt x="2945" y="3921"/>
                    <a:pt x="3162" y="3975"/>
                  </a:cubicBezTo>
                  <a:cubicBezTo>
                    <a:pt x="2982" y="4228"/>
                    <a:pt x="2765" y="4463"/>
                    <a:pt x="2503" y="4680"/>
                  </a:cubicBezTo>
                  <a:close/>
                  <a:moveTo>
                    <a:pt x="2512" y="3568"/>
                  </a:moveTo>
                  <a:lnTo>
                    <a:pt x="2512" y="3568"/>
                  </a:lnTo>
                  <a:lnTo>
                    <a:pt x="2512" y="3568"/>
                  </a:lnTo>
                  <a:lnTo>
                    <a:pt x="2503" y="3568"/>
                  </a:lnTo>
                  <a:cubicBezTo>
                    <a:pt x="2494" y="3568"/>
                    <a:pt x="2485" y="3568"/>
                    <a:pt x="2485" y="3568"/>
                  </a:cubicBezTo>
                  <a:lnTo>
                    <a:pt x="2485" y="3568"/>
                  </a:lnTo>
                  <a:cubicBezTo>
                    <a:pt x="2204" y="3577"/>
                    <a:pt x="1933" y="3623"/>
                    <a:pt x="1671" y="3713"/>
                  </a:cubicBezTo>
                  <a:cubicBezTo>
                    <a:pt x="1482" y="3379"/>
                    <a:pt x="1373" y="3035"/>
                    <a:pt x="1346" y="2674"/>
                  </a:cubicBezTo>
                  <a:cubicBezTo>
                    <a:pt x="2503" y="2656"/>
                    <a:pt x="2503" y="2656"/>
                    <a:pt x="2503" y="2656"/>
                  </a:cubicBezTo>
                  <a:cubicBezTo>
                    <a:pt x="3649" y="2674"/>
                    <a:pt x="3649" y="2674"/>
                    <a:pt x="3649" y="2674"/>
                  </a:cubicBezTo>
                  <a:cubicBezTo>
                    <a:pt x="3631" y="3035"/>
                    <a:pt x="3524" y="3379"/>
                    <a:pt x="3334" y="3713"/>
                  </a:cubicBezTo>
                  <a:cubicBezTo>
                    <a:pt x="3072" y="3623"/>
                    <a:pt x="2792" y="3577"/>
                    <a:pt x="2512" y="3568"/>
                  </a:cubicBezTo>
                  <a:close/>
                  <a:moveTo>
                    <a:pt x="2512" y="2349"/>
                  </a:moveTo>
                  <a:lnTo>
                    <a:pt x="2512" y="2349"/>
                  </a:lnTo>
                  <a:lnTo>
                    <a:pt x="2512" y="2349"/>
                  </a:lnTo>
                  <a:cubicBezTo>
                    <a:pt x="2503" y="2349"/>
                    <a:pt x="2503" y="2349"/>
                    <a:pt x="2503" y="2349"/>
                  </a:cubicBezTo>
                  <a:cubicBezTo>
                    <a:pt x="2485" y="2349"/>
                    <a:pt x="2485" y="2349"/>
                    <a:pt x="2485" y="2349"/>
                  </a:cubicBezTo>
                  <a:lnTo>
                    <a:pt x="2485" y="2349"/>
                  </a:lnTo>
                  <a:cubicBezTo>
                    <a:pt x="1346" y="2376"/>
                    <a:pt x="1346" y="2376"/>
                    <a:pt x="1346" y="2376"/>
                  </a:cubicBezTo>
                  <a:cubicBezTo>
                    <a:pt x="1373" y="2014"/>
                    <a:pt x="1482" y="1662"/>
                    <a:pt x="1671" y="1328"/>
                  </a:cubicBezTo>
                  <a:cubicBezTo>
                    <a:pt x="1933" y="1400"/>
                    <a:pt x="2204" y="1436"/>
                    <a:pt x="2485" y="1436"/>
                  </a:cubicBezTo>
                  <a:cubicBezTo>
                    <a:pt x="2485" y="1436"/>
                    <a:pt x="2494" y="1436"/>
                    <a:pt x="2503" y="1436"/>
                  </a:cubicBezTo>
                  <a:cubicBezTo>
                    <a:pt x="2503" y="1436"/>
                    <a:pt x="2512" y="1436"/>
                    <a:pt x="2521" y="1436"/>
                  </a:cubicBezTo>
                  <a:cubicBezTo>
                    <a:pt x="2792" y="1436"/>
                    <a:pt x="3072" y="1400"/>
                    <a:pt x="3334" y="1328"/>
                  </a:cubicBezTo>
                  <a:cubicBezTo>
                    <a:pt x="3524" y="1662"/>
                    <a:pt x="3631" y="2014"/>
                    <a:pt x="3649" y="2376"/>
                  </a:cubicBezTo>
                  <a:lnTo>
                    <a:pt x="2512" y="2349"/>
                  </a:lnTo>
                  <a:close/>
                  <a:moveTo>
                    <a:pt x="2503" y="326"/>
                  </a:moveTo>
                  <a:lnTo>
                    <a:pt x="2503" y="326"/>
                  </a:lnTo>
                  <a:cubicBezTo>
                    <a:pt x="2765" y="561"/>
                    <a:pt x="2982" y="804"/>
                    <a:pt x="3162" y="1056"/>
                  </a:cubicBezTo>
                  <a:cubicBezTo>
                    <a:pt x="2954" y="1102"/>
                    <a:pt x="2738" y="1129"/>
                    <a:pt x="2521" y="1129"/>
                  </a:cubicBezTo>
                  <a:cubicBezTo>
                    <a:pt x="2521" y="1129"/>
                    <a:pt x="2521" y="1129"/>
                    <a:pt x="2512" y="1129"/>
                  </a:cubicBezTo>
                  <a:lnTo>
                    <a:pt x="2512" y="1129"/>
                  </a:lnTo>
                  <a:lnTo>
                    <a:pt x="2503" y="1129"/>
                  </a:lnTo>
                  <a:cubicBezTo>
                    <a:pt x="2494" y="1129"/>
                    <a:pt x="2485" y="1129"/>
                    <a:pt x="2485" y="1129"/>
                  </a:cubicBezTo>
                  <a:lnTo>
                    <a:pt x="2485" y="1129"/>
                  </a:lnTo>
                  <a:cubicBezTo>
                    <a:pt x="2485" y="1129"/>
                    <a:pt x="2485" y="1129"/>
                    <a:pt x="2476" y="1129"/>
                  </a:cubicBezTo>
                  <a:cubicBezTo>
                    <a:pt x="2259" y="1129"/>
                    <a:pt x="2051" y="1102"/>
                    <a:pt x="1843" y="1056"/>
                  </a:cubicBezTo>
                  <a:cubicBezTo>
                    <a:pt x="2015" y="804"/>
                    <a:pt x="2232" y="561"/>
                    <a:pt x="2503" y="326"/>
                  </a:cubicBezTo>
                  <a:close/>
                  <a:moveTo>
                    <a:pt x="3848" y="778"/>
                  </a:moveTo>
                  <a:lnTo>
                    <a:pt x="3848" y="778"/>
                  </a:lnTo>
                  <a:cubicBezTo>
                    <a:pt x="3721" y="850"/>
                    <a:pt x="3595" y="912"/>
                    <a:pt x="3469" y="957"/>
                  </a:cubicBezTo>
                  <a:cubicBezTo>
                    <a:pt x="3334" y="750"/>
                    <a:pt x="3171" y="551"/>
                    <a:pt x="2982" y="362"/>
                  </a:cubicBezTo>
                  <a:cubicBezTo>
                    <a:pt x="3307" y="434"/>
                    <a:pt x="3595" y="579"/>
                    <a:pt x="3848" y="778"/>
                  </a:cubicBezTo>
                  <a:close/>
                  <a:moveTo>
                    <a:pt x="2015" y="362"/>
                  </a:moveTo>
                  <a:lnTo>
                    <a:pt x="2015" y="362"/>
                  </a:lnTo>
                  <a:cubicBezTo>
                    <a:pt x="1834" y="551"/>
                    <a:pt x="1671" y="750"/>
                    <a:pt x="1536" y="957"/>
                  </a:cubicBezTo>
                  <a:cubicBezTo>
                    <a:pt x="1400" y="912"/>
                    <a:pt x="1274" y="850"/>
                    <a:pt x="1156" y="778"/>
                  </a:cubicBezTo>
                  <a:cubicBezTo>
                    <a:pt x="1400" y="579"/>
                    <a:pt x="1698" y="434"/>
                    <a:pt x="2015" y="362"/>
                  </a:cubicBezTo>
                  <a:close/>
                  <a:moveTo>
                    <a:pt x="921" y="993"/>
                  </a:moveTo>
                  <a:lnTo>
                    <a:pt x="921" y="993"/>
                  </a:lnTo>
                  <a:cubicBezTo>
                    <a:pt x="1066" y="1084"/>
                    <a:pt x="1220" y="1165"/>
                    <a:pt x="1373" y="1228"/>
                  </a:cubicBezTo>
                  <a:cubicBezTo>
                    <a:pt x="1174" y="1599"/>
                    <a:pt x="1066" y="1987"/>
                    <a:pt x="1039" y="2376"/>
                  </a:cubicBezTo>
                  <a:cubicBezTo>
                    <a:pt x="325" y="2394"/>
                    <a:pt x="325" y="2394"/>
                    <a:pt x="325" y="2394"/>
                  </a:cubicBezTo>
                  <a:cubicBezTo>
                    <a:pt x="352" y="1852"/>
                    <a:pt x="569" y="1364"/>
                    <a:pt x="921" y="993"/>
                  </a:cubicBezTo>
                  <a:close/>
                  <a:moveTo>
                    <a:pt x="325" y="2701"/>
                  </a:moveTo>
                  <a:lnTo>
                    <a:pt x="325" y="2701"/>
                  </a:lnTo>
                  <a:cubicBezTo>
                    <a:pt x="1039" y="2683"/>
                    <a:pt x="1039" y="2683"/>
                    <a:pt x="1039" y="2683"/>
                  </a:cubicBezTo>
                  <a:cubicBezTo>
                    <a:pt x="1066" y="3071"/>
                    <a:pt x="1183" y="3460"/>
                    <a:pt x="1382" y="3821"/>
                  </a:cubicBezTo>
                  <a:cubicBezTo>
                    <a:pt x="1237" y="3885"/>
                    <a:pt x="1093" y="3966"/>
                    <a:pt x="958" y="4047"/>
                  </a:cubicBezTo>
                  <a:cubicBezTo>
                    <a:pt x="605" y="3695"/>
                    <a:pt x="379" y="3225"/>
                    <a:pt x="325" y="2701"/>
                  </a:cubicBezTo>
                  <a:close/>
                  <a:moveTo>
                    <a:pt x="1201" y="4255"/>
                  </a:moveTo>
                  <a:lnTo>
                    <a:pt x="1201" y="4255"/>
                  </a:lnTo>
                  <a:cubicBezTo>
                    <a:pt x="1310" y="4192"/>
                    <a:pt x="1427" y="4138"/>
                    <a:pt x="1545" y="4083"/>
                  </a:cubicBezTo>
                  <a:cubicBezTo>
                    <a:pt x="1671" y="4273"/>
                    <a:pt x="1825" y="4463"/>
                    <a:pt x="1997" y="4635"/>
                  </a:cubicBezTo>
                  <a:cubicBezTo>
                    <a:pt x="1707" y="4562"/>
                    <a:pt x="1436" y="4436"/>
                    <a:pt x="1201" y="4255"/>
                  </a:cubicBezTo>
                  <a:close/>
                  <a:moveTo>
                    <a:pt x="3000" y="4635"/>
                  </a:moveTo>
                  <a:lnTo>
                    <a:pt x="3000" y="4635"/>
                  </a:lnTo>
                  <a:cubicBezTo>
                    <a:pt x="3180" y="4463"/>
                    <a:pt x="3334" y="4273"/>
                    <a:pt x="3460" y="4083"/>
                  </a:cubicBezTo>
                  <a:cubicBezTo>
                    <a:pt x="3578" y="4138"/>
                    <a:pt x="3685" y="4192"/>
                    <a:pt x="3803" y="4255"/>
                  </a:cubicBezTo>
                  <a:cubicBezTo>
                    <a:pt x="3569" y="4436"/>
                    <a:pt x="3298" y="4562"/>
                    <a:pt x="3000" y="4635"/>
                  </a:cubicBezTo>
                  <a:close/>
                  <a:moveTo>
                    <a:pt x="4038" y="4047"/>
                  </a:moveTo>
                  <a:lnTo>
                    <a:pt x="4038" y="4047"/>
                  </a:lnTo>
                  <a:cubicBezTo>
                    <a:pt x="3902" y="3966"/>
                    <a:pt x="3767" y="3885"/>
                    <a:pt x="3622" y="3821"/>
                  </a:cubicBezTo>
                  <a:cubicBezTo>
                    <a:pt x="3821" y="3460"/>
                    <a:pt x="3929" y="3071"/>
                    <a:pt x="3957" y="2683"/>
                  </a:cubicBezTo>
                  <a:cubicBezTo>
                    <a:pt x="4670" y="2701"/>
                    <a:pt x="4670" y="2701"/>
                    <a:pt x="4670" y="2701"/>
                  </a:cubicBezTo>
                  <a:cubicBezTo>
                    <a:pt x="4625" y="3225"/>
                    <a:pt x="4390" y="3695"/>
                    <a:pt x="4038" y="4047"/>
                  </a:cubicBezTo>
                  <a:close/>
                </a:path>
              </a:pathLst>
            </a:custGeom>
            <a:solidFill>
              <a:srgbClr val="3A668A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23" name="Freeform 410">
              <a:extLst>
                <a:ext uri="{FF2B5EF4-FFF2-40B4-BE49-F238E27FC236}">
                  <a16:creationId xmlns:a16="http://schemas.microsoft.com/office/drawing/2014/main" id="{C0AB555F-0A62-4342-B13B-533523F5E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6782" y="3096784"/>
              <a:ext cx="1846277" cy="2734194"/>
            </a:xfrm>
            <a:custGeom>
              <a:avLst/>
              <a:gdLst>
                <a:gd name="T0" fmla="*/ 3595 w 3813"/>
                <a:gd name="T1" fmla="*/ 2511 h 5648"/>
                <a:gd name="T2" fmla="*/ 3595 w 3813"/>
                <a:gd name="T3" fmla="*/ 2511 h 5648"/>
                <a:gd name="T4" fmla="*/ 1951 w 3813"/>
                <a:gd name="T5" fmla="*/ 45 h 5648"/>
                <a:gd name="T6" fmla="*/ 1788 w 3813"/>
                <a:gd name="T7" fmla="*/ 54 h 5648"/>
                <a:gd name="T8" fmla="*/ 1661 w 3813"/>
                <a:gd name="T9" fmla="*/ 181 h 5648"/>
                <a:gd name="T10" fmla="*/ 270 w 3813"/>
                <a:gd name="T11" fmla="*/ 2150 h 5648"/>
                <a:gd name="T12" fmla="*/ 62 w 3813"/>
                <a:gd name="T13" fmla="*/ 3433 h 5648"/>
                <a:gd name="T14" fmla="*/ 1490 w 3813"/>
                <a:gd name="T15" fmla="*/ 4969 h 5648"/>
                <a:gd name="T16" fmla="*/ 1734 w 3813"/>
                <a:gd name="T17" fmla="*/ 5023 h 5648"/>
                <a:gd name="T18" fmla="*/ 1752 w 3813"/>
                <a:gd name="T19" fmla="*/ 5294 h 5648"/>
                <a:gd name="T20" fmla="*/ 1752 w 3813"/>
                <a:gd name="T21" fmla="*/ 5294 h 5648"/>
                <a:gd name="T22" fmla="*/ 1752 w 3813"/>
                <a:gd name="T23" fmla="*/ 5502 h 5648"/>
                <a:gd name="T24" fmla="*/ 1860 w 3813"/>
                <a:gd name="T25" fmla="*/ 5647 h 5648"/>
                <a:gd name="T26" fmla="*/ 1977 w 3813"/>
                <a:gd name="T27" fmla="*/ 5502 h 5648"/>
                <a:gd name="T28" fmla="*/ 1977 w 3813"/>
                <a:gd name="T29" fmla="*/ 5104 h 5648"/>
                <a:gd name="T30" fmla="*/ 2077 w 3813"/>
                <a:gd name="T31" fmla="*/ 4996 h 5648"/>
                <a:gd name="T32" fmla="*/ 3206 w 3813"/>
                <a:gd name="T33" fmla="*/ 4399 h 5648"/>
                <a:gd name="T34" fmla="*/ 3595 w 3813"/>
                <a:gd name="T35" fmla="*/ 2511 h 5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13" h="5648">
                  <a:moveTo>
                    <a:pt x="3595" y="2511"/>
                  </a:moveTo>
                  <a:lnTo>
                    <a:pt x="3595" y="2511"/>
                  </a:lnTo>
                  <a:cubicBezTo>
                    <a:pt x="3297" y="1526"/>
                    <a:pt x="2655" y="759"/>
                    <a:pt x="1951" y="45"/>
                  </a:cubicBezTo>
                  <a:cubicBezTo>
                    <a:pt x="1896" y="0"/>
                    <a:pt x="1833" y="0"/>
                    <a:pt x="1788" y="54"/>
                  </a:cubicBezTo>
                  <a:cubicBezTo>
                    <a:pt x="1743" y="91"/>
                    <a:pt x="1698" y="136"/>
                    <a:pt x="1661" y="181"/>
                  </a:cubicBezTo>
                  <a:cubicBezTo>
                    <a:pt x="1101" y="768"/>
                    <a:pt x="604" y="1409"/>
                    <a:pt x="270" y="2150"/>
                  </a:cubicBezTo>
                  <a:cubicBezTo>
                    <a:pt x="89" y="2556"/>
                    <a:pt x="0" y="2981"/>
                    <a:pt x="62" y="3433"/>
                  </a:cubicBezTo>
                  <a:cubicBezTo>
                    <a:pt x="170" y="4174"/>
                    <a:pt x="767" y="4815"/>
                    <a:pt x="1490" y="4969"/>
                  </a:cubicBezTo>
                  <a:cubicBezTo>
                    <a:pt x="1571" y="4987"/>
                    <a:pt x="1698" y="4978"/>
                    <a:pt x="1734" y="5023"/>
                  </a:cubicBezTo>
                  <a:cubicBezTo>
                    <a:pt x="1779" y="5086"/>
                    <a:pt x="1752" y="5204"/>
                    <a:pt x="1752" y="5294"/>
                  </a:cubicBezTo>
                  <a:lnTo>
                    <a:pt x="1752" y="5294"/>
                  </a:lnTo>
                  <a:cubicBezTo>
                    <a:pt x="1752" y="5366"/>
                    <a:pt x="1752" y="5430"/>
                    <a:pt x="1752" y="5502"/>
                  </a:cubicBezTo>
                  <a:cubicBezTo>
                    <a:pt x="1752" y="5583"/>
                    <a:pt x="1779" y="5637"/>
                    <a:pt x="1860" y="5647"/>
                  </a:cubicBezTo>
                  <a:cubicBezTo>
                    <a:pt x="1932" y="5647"/>
                    <a:pt x="1977" y="5592"/>
                    <a:pt x="1977" y="5502"/>
                  </a:cubicBezTo>
                  <a:cubicBezTo>
                    <a:pt x="1977" y="5366"/>
                    <a:pt x="1987" y="5240"/>
                    <a:pt x="1977" y="5104"/>
                  </a:cubicBezTo>
                  <a:cubicBezTo>
                    <a:pt x="1977" y="5032"/>
                    <a:pt x="1996" y="5005"/>
                    <a:pt x="2077" y="4996"/>
                  </a:cubicBezTo>
                  <a:cubicBezTo>
                    <a:pt x="2529" y="4942"/>
                    <a:pt x="2908" y="4743"/>
                    <a:pt x="3206" y="4399"/>
                  </a:cubicBezTo>
                  <a:cubicBezTo>
                    <a:pt x="3694" y="3839"/>
                    <a:pt x="3812" y="3198"/>
                    <a:pt x="3595" y="2511"/>
                  </a:cubicBezTo>
                </a:path>
              </a:pathLst>
            </a:custGeom>
            <a:solidFill>
              <a:srgbClr val="60953F"/>
            </a:solidFill>
            <a:ln w="9525" cap="flat">
              <a:noFill/>
              <a:bevel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24" name="Freeform 411">
              <a:extLst>
                <a:ext uri="{FF2B5EF4-FFF2-40B4-BE49-F238E27FC236}">
                  <a16:creationId xmlns:a16="http://schemas.microsoft.com/office/drawing/2014/main" id="{F7533FED-FB1C-456F-9549-2427F0D84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4148" y="3918536"/>
              <a:ext cx="119528" cy="1912442"/>
            </a:xfrm>
            <a:custGeom>
              <a:avLst/>
              <a:gdLst>
                <a:gd name="T0" fmla="*/ 135 w 245"/>
                <a:gd name="T1" fmla="*/ 3949 h 3950"/>
                <a:gd name="T2" fmla="*/ 135 w 245"/>
                <a:gd name="T3" fmla="*/ 3949 h 3950"/>
                <a:gd name="T4" fmla="*/ 108 w 245"/>
                <a:gd name="T5" fmla="*/ 3949 h 3950"/>
                <a:gd name="T6" fmla="*/ 0 w 245"/>
                <a:gd name="T7" fmla="*/ 3840 h 3950"/>
                <a:gd name="T8" fmla="*/ 0 w 245"/>
                <a:gd name="T9" fmla="*/ 126 h 3950"/>
                <a:gd name="T10" fmla="*/ 117 w 245"/>
                <a:gd name="T11" fmla="*/ 0 h 3950"/>
                <a:gd name="T12" fmla="*/ 117 w 245"/>
                <a:gd name="T13" fmla="*/ 0 h 3950"/>
                <a:gd name="T14" fmla="*/ 244 w 245"/>
                <a:gd name="T15" fmla="*/ 126 h 3950"/>
                <a:gd name="T16" fmla="*/ 244 w 245"/>
                <a:gd name="T17" fmla="*/ 3840 h 3950"/>
                <a:gd name="T18" fmla="*/ 135 w 245"/>
                <a:gd name="T19" fmla="*/ 3949 h 3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3950">
                  <a:moveTo>
                    <a:pt x="135" y="3949"/>
                  </a:moveTo>
                  <a:lnTo>
                    <a:pt x="135" y="3949"/>
                  </a:lnTo>
                  <a:cubicBezTo>
                    <a:pt x="108" y="3949"/>
                    <a:pt x="108" y="3949"/>
                    <a:pt x="108" y="3949"/>
                  </a:cubicBezTo>
                  <a:cubicBezTo>
                    <a:pt x="45" y="3949"/>
                    <a:pt x="0" y="3894"/>
                    <a:pt x="0" y="384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54"/>
                    <a:pt x="54" y="0"/>
                    <a:pt x="117" y="0"/>
                  </a:cubicBezTo>
                  <a:lnTo>
                    <a:pt x="117" y="0"/>
                  </a:lnTo>
                  <a:cubicBezTo>
                    <a:pt x="189" y="0"/>
                    <a:pt x="244" y="54"/>
                    <a:pt x="244" y="126"/>
                  </a:cubicBezTo>
                  <a:cubicBezTo>
                    <a:pt x="244" y="3840"/>
                    <a:pt x="244" y="3840"/>
                    <a:pt x="244" y="3840"/>
                  </a:cubicBezTo>
                  <a:cubicBezTo>
                    <a:pt x="244" y="3894"/>
                    <a:pt x="199" y="3949"/>
                    <a:pt x="135" y="3949"/>
                  </a:cubicBezTo>
                </a:path>
              </a:pathLst>
            </a:custGeom>
            <a:solidFill>
              <a:srgbClr val="A7DB99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25" name="Freeform 412">
              <a:extLst>
                <a:ext uri="{FF2B5EF4-FFF2-40B4-BE49-F238E27FC236}">
                  <a16:creationId xmlns:a16="http://schemas.microsoft.com/office/drawing/2014/main" id="{C596D4CE-C9C3-4BBA-9274-A6848B95E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9761" y="4507636"/>
              <a:ext cx="708629" cy="704359"/>
            </a:xfrm>
            <a:custGeom>
              <a:avLst/>
              <a:gdLst>
                <a:gd name="T0" fmla="*/ 36 w 1465"/>
                <a:gd name="T1" fmla="*/ 1427 h 1455"/>
                <a:gd name="T2" fmla="*/ 36 w 1465"/>
                <a:gd name="T3" fmla="*/ 1427 h 1455"/>
                <a:gd name="T4" fmla="*/ 36 w 1465"/>
                <a:gd name="T5" fmla="*/ 1427 h 1455"/>
                <a:gd name="T6" fmla="*/ 36 w 1465"/>
                <a:gd name="T7" fmla="*/ 1301 h 1455"/>
                <a:gd name="T8" fmla="*/ 1310 w 1465"/>
                <a:gd name="T9" fmla="*/ 27 h 1455"/>
                <a:gd name="T10" fmla="*/ 1427 w 1465"/>
                <a:gd name="T11" fmla="*/ 27 h 1455"/>
                <a:gd name="T12" fmla="*/ 1427 w 1465"/>
                <a:gd name="T13" fmla="*/ 27 h 1455"/>
                <a:gd name="T14" fmla="*/ 1427 w 1465"/>
                <a:gd name="T15" fmla="*/ 153 h 1455"/>
                <a:gd name="T16" fmla="*/ 153 w 1465"/>
                <a:gd name="T17" fmla="*/ 1427 h 1455"/>
                <a:gd name="T18" fmla="*/ 36 w 1465"/>
                <a:gd name="T19" fmla="*/ 1427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5" h="1455">
                  <a:moveTo>
                    <a:pt x="36" y="1427"/>
                  </a:moveTo>
                  <a:lnTo>
                    <a:pt x="36" y="1427"/>
                  </a:lnTo>
                  <a:lnTo>
                    <a:pt x="36" y="1427"/>
                  </a:lnTo>
                  <a:cubicBezTo>
                    <a:pt x="0" y="1391"/>
                    <a:pt x="0" y="1337"/>
                    <a:pt x="36" y="1301"/>
                  </a:cubicBezTo>
                  <a:cubicBezTo>
                    <a:pt x="1310" y="27"/>
                    <a:pt x="1310" y="27"/>
                    <a:pt x="1310" y="27"/>
                  </a:cubicBezTo>
                  <a:cubicBezTo>
                    <a:pt x="1337" y="0"/>
                    <a:pt x="1391" y="0"/>
                    <a:pt x="1427" y="27"/>
                  </a:cubicBezTo>
                  <a:lnTo>
                    <a:pt x="1427" y="27"/>
                  </a:lnTo>
                  <a:cubicBezTo>
                    <a:pt x="1464" y="63"/>
                    <a:pt x="1464" y="117"/>
                    <a:pt x="1427" y="153"/>
                  </a:cubicBezTo>
                  <a:cubicBezTo>
                    <a:pt x="153" y="1427"/>
                    <a:pt x="153" y="1427"/>
                    <a:pt x="153" y="1427"/>
                  </a:cubicBezTo>
                  <a:cubicBezTo>
                    <a:pt x="126" y="1454"/>
                    <a:pt x="72" y="1454"/>
                    <a:pt x="36" y="1427"/>
                  </a:cubicBezTo>
                </a:path>
              </a:pathLst>
            </a:custGeom>
            <a:solidFill>
              <a:srgbClr val="A7DB99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26" name="Freeform 413">
              <a:extLst>
                <a:ext uri="{FF2B5EF4-FFF2-40B4-BE49-F238E27FC236}">
                  <a16:creationId xmlns:a16="http://schemas.microsoft.com/office/drawing/2014/main" id="{B5B6BEC0-9166-4B40-80DB-4178BA423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9761" y="4219490"/>
              <a:ext cx="341508" cy="345776"/>
            </a:xfrm>
            <a:custGeom>
              <a:avLst/>
              <a:gdLst>
                <a:gd name="T0" fmla="*/ 36 w 706"/>
                <a:gd name="T1" fmla="*/ 678 h 715"/>
                <a:gd name="T2" fmla="*/ 36 w 706"/>
                <a:gd name="T3" fmla="*/ 678 h 715"/>
                <a:gd name="T4" fmla="*/ 36 w 706"/>
                <a:gd name="T5" fmla="*/ 678 h 715"/>
                <a:gd name="T6" fmla="*/ 36 w 706"/>
                <a:gd name="T7" fmla="*/ 552 h 715"/>
                <a:gd name="T8" fmla="*/ 551 w 706"/>
                <a:gd name="T9" fmla="*/ 37 h 715"/>
                <a:gd name="T10" fmla="*/ 677 w 706"/>
                <a:gd name="T11" fmla="*/ 37 h 715"/>
                <a:gd name="T12" fmla="*/ 677 w 706"/>
                <a:gd name="T13" fmla="*/ 37 h 715"/>
                <a:gd name="T14" fmla="*/ 677 w 706"/>
                <a:gd name="T15" fmla="*/ 163 h 715"/>
                <a:gd name="T16" fmla="*/ 153 w 706"/>
                <a:gd name="T17" fmla="*/ 678 h 715"/>
                <a:gd name="T18" fmla="*/ 36 w 706"/>
                <a:gd name="T19" fmla="*/ 678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6" h="715">
                  <a:moveTo>
                    <a:pt x="36" y="678"/>
                  </a:moveTo>
                  <a:lnTo>
                    <a:pt x="36" y="678"/>
                  </a:lnTo>
                  <a:lnTo>
                    <a:pt x="36" y="678"/>
                  </a:lnTo>
                  <a:cubicBezTo>
                    <a:pt x="0" y="642"/>
                    <a:pt x="0" y="588"/>
                    <a:pt x="36" y="552"/>
                  </a:cubicBezTo>
                  <a:cubicBezTo>
                    <a:pt x="551" y="37"/>
                    <a:pt x="551" y="37"/>
                    <a:pt x="551" y="37"/>
                  </a:cubicBezTo>
                  <a:cubicBezTo>
                    <a:pt x="587" y="0"/>
                    <a:pt x="641" y="0"/>
                    <a:pt x="677" y="37"/>
                  </a:cubicBezTo>
                  <a:lnTo>
                    <a:pt x="677" y="37"/>
                  </a:lnTo>
                  <a:cubicBezTo>
                    <a:pt x="705" y="73"/>
                    <a:pt x="705" y="127"/>
                    <a:pt x="677" y="163"/>
                  </a:cubicBezTo>
                  <a:cubicBezTo>
                    <a:pt x="153" y="678"/>
                    <a:pt x="153" y="678"/>
                    <a:pt x="153" y="678"/>
                  </a:cubicBezTo>
                  <a:cubicBezTo>
                    <a:pt x="126" y="714"/>
                    <a:pt x="72" y="714"/>
                    <a:pt x="36" y="678"/>
                  </a:cubicBezTo>
                </a:path>
              </a:pathLst>
            </a:custGeom>
            <a:solidFill>
              <a:srgbClr val="A7DB99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27" name="Freeform 414">
              <a:extLst>
                <a:ext uri="{FF2B5EF4-FFF2-40B4-BE49-F238E27FC236}">
                  <a16:creationId xmlns:a16="http://schemas.microsoft.com/office/drawing/2014/main" id="{FA42A10A-9DC0-420F-BF2B-8C9601770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7417" y="4661315"/>
              <a:ext cx="708629" cy="708628"/>
            </a:xfrm>
            <a:custGeom>
              <a:avLst/>
              <a:gdLst>
                <a:gd name="T0" fmla="*/ 1428 w 1465"/>
                <a:gd name="T1" fmla="*/ 1427 h 1465"/>
                <a:gd name="T2" fmla="*/ 1428 w 1465"/>
                <a:gd name="T3" fmla="*/ 1427 h 1465"/>
                <a:gd name="T4" fmla="*/ 1428 w 1465"/>
                <a:gd name="T5" fmla="*/ 1427 h 1465"/>
                <a:gd name="T6" fmla="*/ 1428 w 1465"/>
                <a:gd name="T7" fmla="*/ 1310 h 1465"/>
                <a:gd name="T8" fmla="*/ 163 w 1465"/>
                <a:gd name="T9" fmla="*/ 36 h 1465"/>
                <a:gd name="T10" fmla="*/ 36 w 1465"/>
                <a:gd name="T11" fmla="*/ 36 h 1465"/>
                <a:gd name="T12" fmla="*/ 36 w 1465"/>
                <a:gd name="T13" fmla="*/ 36 h 1465"/>
                <a:gd name="T14" fmla="*/ 36 w 1465"/>
                <a:gd name="T15" fmla="*/ 153 h 1465"/>
                <a:gd name="T16" fmla="*/ 1310 w 1465"/>
                <a:gd name="T17" fmla="*/ 1427 h 1465"/>
                <a:gd name="T18" fmla="*/ 1428 w 1465"/>
                <a:gd name="T19" fmla="*/ 1427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5" h="1465">
                  <a:moveTo>
                    <a:pt x="1428" y="1427"/>
                  </a:moveTo>
                  <a:lnTo>
                    <a:pt x="1428" y="1427"/>
                  </a:lnTo>
                  <a:lnTo>
                    <a:pt x="1428" y="1427"/>
                  </a:lnTo>
                  <a:cubicBezTo>
                    <a:pt x="1464" y="1391"/>
                    <a:pt x="1464" y="1337"/>
                    <a:pt x="1428" y="1310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27" y="0"/>
                    <a:pt x="73" y="0"/>
                    <a:pt x="36" y="36"/>
                  </a:cubicBezTo>
                  <a:lnTo>
                    <a:pt x="36" y="36"/>
                  </a:lnTo>
                  <a:cubicBezTo>
                    <a:pt x="0" y="72"/>
                    <a:pt x="0" y="126"/>
                    <a:pt x="36" y="153"/>
                  </a:cubicBezTo>
                  <a:cubicBezTo>
                    <a:pt x="1310" y="1427"/>
                    <a:pt x="1310" y="1427"/>
                    <a:pt x="1310" y="1427"/>
                  </a:cubicBezTo>
                  <a:cubicBezTo>
                    <a:pt x="1338" y="1464"/>
                    <a:pt x="1401" y="1464"/>
                    <a:pt x="1428" y="1427"/>
                  </a:cubicBezTo>
                </a:path>
              </a:pathLst>
            </a:custGeom>
            <a:solidFill>
              <a:srgbClr val="A7DB99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28" name="Freeform 415">
              <a:extLst>
                <a:ext uri="{FF2B5EF4-FFF2-40B4-BE49-F238E27FC236}">
                  <a16:creationId xmlns:a16="http://schemas.microsoft.com/office/drawing/2014/main" id="{18E9CA6F-BEE1-4335-A43D-43C9AD36E7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4538" y="4377437"/>
              <a:ext cx="341508" cy="341508"/>
            </a:xfrm>
            <a:custGeom>
              <a:avLst/>
              <a:gdLst>
                <a:gd name="T0" fmla="*/ 669 w 706"/>
                <a:gd name="T1" fmla="*/ 677 h 705"/>
                <a:gd name="T2" fmla="*/ 669 w 706"/>
                <a:gd name="T3" fmla="*/ 677 h 705"/>
                <a:gd name="T4" fmla="*/ 669 w 706"/>
                <a:gd name="T5" fmla="*/ 677 h 705"/>
                <a:gd name="T6" fmla="*/ 669 w 706"/>
                <a:gd name="T7" fmla="*/ 551 h 705"/>
                <a:gd name="T8" fmla="*/ 154 w 706"/>
                <a:gd name="T9" fmla="*/ 36 h 705"/>
                <a:gd name="T10" fmla="*/ 27 w 706"/>
                <a:gd name="T11" fmla="*/ 36 h 705"/>
                <a:gd name="T12" fmla="*/ 27 w 706"/>
                <a:gd name="T13" fmla="*/ 36 h 705"/>
                <a:gd name="T14" fmla="*/ 27 w 706"/>
                <a:gd name="T15" fmla="*/ 153 h 705"/>
                <a:gd name="T16" fmla="*/ 551 w 706"/>
                <a:gd name="T17" fmla="*/ 677 h 705"/>
                <a:gd name="T18" fmla="*/ 669 w 706"/>
                <a:gd name="T19" fmla="*/ 677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6" h="705">
                  <a:moveTo>
                    <a:pt x="669" y="677"/>
                  </a:moveTo>
                  <a:lnTo>
                    <a:pt x="669" y="677"/>
                  </a:lnTo>
                  <a:lnTo>
                    <a:pt x="669" y="677"/>
                  </a:lnTo>
                  <a:cubicBezTo>
                    <a:pt x="705" y="641"/>
                    <a:pt x="705" y="587"/>
                    <a:pt x="669" y="551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18" y="0"/>
                    <a:pt x="64" y="0"/>
                    <a:pt x="27" y="36"/>
                  </a:cubicBezTo>
                  <a:lnTo>
                    <a:pt x="27" y="36"/>
                  </a:lnTo>
                  <a:cubicBezTo>
                    <a:pt x="0" y="63"/>
                    <a:pt x="0" y="126"/>
                    <a:pt x="27" y="153"/>
                  </a:cubicBezTo>
                  <a:cubicBezTo>
                    <a:pt x="551" y="677"/>
                    <a:pt x="551" y="677"/>
                    <a:pt x="551" y="677"/>
                  </a:cubicBezTo>
                  <a:cubicBezTo>
                    <a:pt x="579" y="704"/>
                    <a:pt x="642" y="704"/>
                    <a:pt x="669" y="677"/>
                  </a:cubicBezTo>
                </a:path>
              </a:pathLst>
            </a:custGeom>
            <a:solidFill>
              <a:srgbClr val="A7DB99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s-MX" sz="105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-18"/>
                <a:cs typeface="Arial"/>
                <a:sym typeface="Arial"/>
              </a:endParaRPr>
            </a:p>
          </p:txBody>
        </p:sp>
        <p:sp>
          <p:nvSpPr>
            <p:cNvPr id="29" name="Prostokąt 28" descr="Głośność z wypełnieniem pełnym">
              <a:extLst>
                <a:ext uri="{FF2B5EF4-FFF2-40B4-BE49-F238E27FC236}">
                  <a16:creationId xmlns:a16="http://schemas.microsoft.com/office/drawing/2014/main" id="{52365FBF-936A-4DE3-8F29-D4764A83B212}"/>
                </a:ext>
              </a:extLst>
            </p:cNvPr>
            <p:cNvSpPr/>
            <p:nvPr/>
          </p:nvSpPr>
          <p:spPr>
            <a:xfrm>
              <a:off x="1879287" y="2820727"/>
              <a:ext cx="488960" cy="488960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Prostokąt 29" descr="Śmieci z wypełnieniem pełnym">
              <a:extLst>
                <a:ext uri="{FF2B5EF4-FFF2-40B4-BE49-F238E27FC236}">
                  <a16:creationId xmlns:a16="http://schemas.microsoft.com/office/drawing/2014/main" id="{7BB76FC0-7880-45A2-919E-F36BD57FF3C3}"/>
                </a:ext>
              </a:extLst>
            </p:cNvPr>
            <p:cNvSpPr/>
            <p:nvPr/>
          </p:nvSpPr>
          <p:spPr>
            <a:xfrm>
              <a:off x="1780965" y="4138249"/>
              <a:ext cx="488960" cy="488960"/>
            </a:xfrm>
            <a:prstGeom prst="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Prostokąt 30" descr="Widok na wodospad z wypełnieniem pełnym">
              <a:extLst>
                <a:ext uri="{FF2B5EF4-FFF2-40B4-BE49-F238E27FC236}">
                  <a16:creationId xmlns:a16="http://schemas.microsoft.com/office/drawing/2014/main" id="{8CA4563E-DF48-40D4-8516-8B53EBEA8FE0}"/>
                </a:ext>
              </a:extLst>
            </p:cNvPr>
            <p:cNvSpPr/>
            <p:nvPr/>
          </p:nvSpPr>
          <p:spPr>
            <a:xfrm>
              <a:off x="1918616" y="5583591"/>
              <a:ext cx="488960" cy="488960"/>
            </a:xfrm>
            <a:prstGeom prst="rect">
              <a:avLst/>
            </a:prstGeom>
            <a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Prostokąt 31" descr="Słońce z wypełnieniem pełnym">
              <a:extLst>
                <a:ext uri="{FF2B5EF4-FFF2-40B4-BE49-F238E27FC236}">
                  <a16:creationId xmlns:a16="http://schemas.microsoft.com/office/drawing/2014/main" id="{8A617522-4A7C-4569-91AC-A366EF9E56D2}"/>
                </a:ext>
              </a:extLst>
            </p:cNvPr>
            <p:cNvSpPr/>
            <p:nvPr/>
          </p:nvSpPr>
          <p:spPr>
            <a:xfrm>
              <a:off x="6687264" y="2751900"/>
              <a:ext cx="488960" cy="488960"/>
            </a:xfrm>
            <a:prstGeom prst="rect">
              <a:avLst/>
            </a:prstGeom>
            <a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Prostokąt 32" descr="Fala z wypełnieniem pełnym">
              <a:extLst>
                <a:ext uri="{FF2B5EF4-FFF2-40B4-BE49-F238E27FC236}">
                  <a16:creationId xmlns:a16="http://schemas.microsoft.com/office/drawing/2014/main" id="{72EC8AC8-569F-4F77-AB28-3E1BBDCB7104}"/>
                </a:ext>
              </a:extLst>
            </p:cNvPr>
            <p:cNvSpPr/>
            <p:nvPr/>
          </p:nvSpPr>
          <p:spPr>
            <a:xfrm>
              <a:off x="6834746" y="4157913"/>
              <a:ext cx="488960" cy="488960"/>
            </a:xfrm>
            <a:prstGeom prst="rect">
              <a:avLst/>
            </a:prstGeom>
            <a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Prostokąt 33" descr="Prędkościomierz — niskie wskazanie z wypełnieniem pełnym">
              <a:extLst>
                <a:ext uri="{FF2B5EF4-FFF2-40B4-BE49-F238E27FC236}">
                  <a16:creationId xmlns:a16="http://schemas.microsoft.com/office/drawing/2014/main" id="{211B6CF3-AB9B-42E8-A182-FD458741022C}"/>
                </a:ext>
              </a:extLst>
            </p:cNvPr>
            <p:cNvSpPr/>
            <p:nvPr/>
          </p:nvSpPr>
          <p:spPr>
            <a:xfrm>
              <a:off x="6736423" y="5573758"/>
              <a:ext cx="488960" cy="488960"/>
            </a:xfrm>
            <a:prstGeom prst="rect">
              <a:avLst/>
            </a:prstGeom>
            <a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35" name="Grupa 34">
              <a:extLst>
                <a:ext uri="{FF2B5EF4-FFF2-40B4-BE49-F238E27FC236}">
                  <a16:creationId xmlns:a16="http://schemas.microsoft.com/office/drawing/2014/main" id="{38131797-A6A8-4E46-9F52-47C0DB277CC2}"/>
                </a:ext>
              </a:extLst>
            </p:cNvPr>
            <p:cNvGrpSpPr/>
            <p:nvPr/>
          </p:nvGrpSpPr>
          <p:grpSpPr>
            <a:xfrm>
              <a:off x="-564081" y="2535535"/>
              <a:ext cx="3051644" cy="927734"/>
              <a:chOff x="-557242" y="19156"/>
              <a:chExt cx="5002981" cy="927734"/>
            </a:xfrm>
          </p:grpSpPr>
          <p:sp>
            <p:nvSpPr>
              <p:cNvPr id="51" name="Prostokąt 50" descr="zanieczyszczenie hałasem&#10;">
                <a:extLst>
                  <a:ext uri="{FF2B5EF4-FFF2-40B4-BE49-F238E27FC236}">
                    <a16:creationId xmlns:a16="http://schemas.microsoft.com/office/drawing/2014/main" id="{5C8405C9-AA3E-4025-89A4-401586E29DF2}"/>
                  </a:ext>
                </a:extLst>
              </p:cNvPr>
              <p:cNvSpPr/>
              <p:nvPr/>
            </p:nvSpPr>
            <p:spPr>
              <a:xfrm>
                <a:off x="1205744" y="19156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2" name="pole tekstowe 51">
                <a:extLst>
                  <a:ext uri="{FF2B5EF4-FFF2-40B4-BE49-F238E27FC236}">
                    <a16:creationId xmlns:a16="http://schemas.microsoft.com/office/drawing/2014/main" id="{9A2866CB-9BA2-4B56-B193-F4A6F324E468}"/>
                  </a:ext>
                </a:extLst>
              </p:cNvPr>
              <p:cNvSpPr txBox="1"/>
              <p:nvPr/>
            </p:nvSpPr>
            <p:spPr>
              <a:xfrm>
                <a:off x="-557242" y="103855"/>
                <a:ext cx="3961546" cy="84303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400" kern="12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Arial" panose="020B0604020202020204" pitchFamily="34" charset="0"/>
                  </a:rPr>
                  <a:t>zanieczyszczenie hałasem</a:t>
                </a:r>
                <a:endParaRPr lang="en-US" sz="14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36" name="Grupa 35">
              <a:extLst>
                <a:ext uri="{FF2B5EF4-FFF2-40B4-BE49-F238E27FC236}">
                  <a16:creationId xmlns:a16="http://schemas.microsoft.com/office/drawing/2014/main" id="{A8902009-14F7-40A1-866D-414AF2241675}"/>
                </a:ext>
              </a:extLst>
            </p:cNvPr>
            <p:cNvGrpSpPr/>
            <p:nvPr/>
          </p:nvGrpSpPr>
          <p:grpSpPr>
            <a:xfrm>
              <a:off x="-564082" y="4069366"/>
              <a:ext cx="2740189" cy="693078"/>
              <a:chOff x="-847901" y="1360623"/>
              <a:chExt cx="5247160" cy="854223"/>
            </a:xfrm>
          </p:grpSpPr>
          <p:sp>
            <p:nvSpPr>
              <p:cNvPr id="49" name="Prostokąt 48" descr="systematycznie rosnąca ilość odpadów&#10;">
                <a:extLst>
                  <a:ext uri="{FF2B5EF4-FFF2-40B4-BE49-F238E27FC236}">
                    <a16:creationId xmlns:a16="http://schemas.microsoft.com/office/drawing/2014/main" id="{45593FCA-87D9-4485-90B8-2ED1C7DF9FDC}"/>
                  </a:ext>
                </a:extLst>
              </p:cNvPr>
              <p:cNvSpPr/>
              <p:nvPr/>
            </p:nvSpPr>
            <p:spPr>
              <a:xfrm>
                <a:off x="1159264" y="1360623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0" name="pole tekstowe 49">
                <a:extLst>
                  <a:ext uri="{FF2B5EF4-FFF2-40B4-BE49-F238E27FC236}">
                    <a16:creationId xmlns:a16="http://schemas.microsoft.com/office/drawing/2014/main" id="{EA1D971D-F0A0-4CCF-9DF7-9A3B24F7BAA3}"/>
                  </a:ext>
                </a:extLst>
              </p:cNvPr>
              <p:cNvSpPr txBox="1"/>
              <p:nvPr/>
            </p:nvSpPr>
            <p:spPr>
              <a:xfrm>
                <a:off x="-847901" y="1371811"/>
                <a:ext cx="4457672" cy="84303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400" kern="12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Arial" panose="020B0604020202020204" pitchFamily="34" charset="0"/>
                  </a:rPr>
                  <a:t>systematycznie rosnąca ilość odpadów</a:t>
                </a:r>
                <a:endParaRPr lang="en-US" sz="105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37" name="Grupa 36">
              <a:extLst>
                <a:ext uri="{FF2B5EF4-FFF2-40B4-BE49-F238E27FC236}">
                  <a16:creationId xmlns:a16="http://schemas.microsoft.com/office/drawing/2014/main" id="{04AD3A07-5456-42E0-8299-D1A5E76730A8}"/>
                </a:ext>
              </a:extLst>
            </p:cNvPr>
            <p:cNvGrpSpPr/>
            <p:nvPr/>
          </p:nvGrpSpPr>
          <p:grpSpPr>
            <a:xfrm>
              <a:off x="-440548" y="5405797"/>
              <a:ext cx="2711800" cy="853623"/>
              <a:chOff x="-599584" y="2691528"/>
              <a:chExt cx="4998843" cy="853623"/>
            </a:xfrm>
          </p:grpSpPr>
          <p:sp>
            <p:nvSpPr>
              <p:cNvPr id="47" name="Prostokąt 46" descr="zanieczyszczenie wód&#10;">
                <a:extLst>
                  <a:ext uri="{FF2B5EF4-FFF2-40B4-BE49-F238E27FC236}">
                    <a16:creationId xmlns:a16="http://schemas.microsoft.com/office/drawing/2014/main" id="{4B60C81B-36A3-4CCC-91DB-31941BD909D5}"/>
                  </a:ext>
                </a:extLst>
              </p:cNvPr>
              <p:cNvSpPr/>
              <p:nvPr/>
            </p:nvSpPr>
            <p:spPr>
              <a:xfrm>
                <a:off x="1159264" y="2702116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8" name="pole tekstowe 47">
                <a:extLst>
                  <a:ext uri="{FF2B5EF4-FFF2-40B4-BE49-F238E27FC236}">
                    <a16:creationId xmlns:a16="http://schemas.microsoft.com/office/drawing/2014/main" id="{4421AFEC-20EE-49A8-9A03-882F76842F51}"/>
                  </a:ext>
                </a:extLst>
              </p:cNvPr>
              <p:cNvSpPr txBox="1"/>
              <p:nvPr/>
            </p:nvSpPr>
            <p:spPr>
              <a:xfrm>
                <a:off x="-599584" y="2691528"/>
                <a:ext cx="4315770" cy="84303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400" kern="12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Arial" panose="020B0604020202020204" pitchFamily="34" charset="0"/>
                  </a:rPr>
                  <a:t>zanieczyszczenie wód</a:t>
                </a:r>
                <a:endParaRPr lang="en-US" sz="14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38" name="Grupa 37">
              <a:extLst>
                <a:ext uri="{FF2B5EF4-FFF2-40B4-BE49-F238E27FC236}">
                  <a16:creationId xmlns:a16="http://schemas.microsoft.com/office/drawing/2014/main" id="{5FC6B487-10B5-49DC-B0D3-CFDBA40E27CB}"/>
                </a:ext>
              </a:extLst>
            </p:cNvPr>
            <p:cNvGrpSpPr/>
            <p:nvPr/>
          </p:nvGrpSpPr>
          <p:grpSpPr>
            <a:xfrm>
              <a:off x="7327358" y="2555198"/>
              <a:ext cx="1658337" cy="843035"/>
              <a:chOff x="5511189" y="47144"/>
              <a:chExt cx="4055009" cy="843035"/>
            </a:xfrm>
          </p:grpSpPr>
          <p:sp>
            <p:nvSpPr>
              <p:cNvPr id="45" name="Prostokąt 44" descr="problem suszy &#10;">
                <a:extLst>
                  <a:ext uri="{FF2B5EF4-FFF2-40B4-BE49-F238E27FC236}">
                    <a16:creationId xmlns:a16="http://schemas.microsoft.com/office/drawing/2014/main" id="{003CD5C0-3F8E-4468-A94F-EF135BAC976B}"/>
                  </a:ext>
                </a:extLst>
              </p:cNvPr>
              <p:cNvSpPr/>
              <p:nvPr/>
            </p:nvSpPr>
            <p:spPr>
              <a:xfrm>
                <a:off x="5511189" y="47144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6" name="pole tekstowe 45">
                <a:extLst>
                  <a:ext uri="{FF2B5EF4-FFF2-40B4-BE49-F238E27FC236}">
                    <a16:creationId xmlns:a16="http://schemas.microsoft.com/office/drawing/2014/main" id="{10B182A8-BDE5-4B44-95EC-6198ABF71CE3}"/>
                  </a:ext>
                </a:extLst>
              </p:cNvPr>
              <p:cNvSpPr txBox="1"/>
              <p:nvPr/>
            </p:nvSpPr>
            <p:spPr>
              <a:xfrm>
                <a:off x="5511189" y="47144"/>
                <a:ext cx="4055009" cy="84303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400" kern="12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Arial" panose="020B0604020202020204" pitchFamily="34" charset="0"/>
                  </a:rPr>
                  <a:t>problem suszy </a:t>
                </a:r>
                <a:endParaRPr lang="en-US" sz="14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39" name="Grupa 38">
              <a:extLst>
                <a:ext uri="{FF2B5EF4-FFF2-40B4-BE49-F238E27FC236}">
                  <a16:creationId xmlns:a16="http://schemas.microsoft.com/office/drawing/2014/main" id="{9C1CE2BF-5FE8-411E-9245-87851BDF09C1}"/>
                </a:ext>
              </a:extLst>
            </p:cNvPr>
            <p:cNvGrpSpPr/>
            <p:nvPr/>
          </p:nvGrpSpPr>
          <p:grpSpPr>
            <a:xfrm>
              <a:off x="7445346" y="3980875"/>
              <a:ext cx="1730923" cy="843035"/>
              <a:chOff x="5484303" y="1351299"/>
              <a:chExt cx="3504387" cy="843035"/>
            </a:xfrm>
          </p:grpSpPr>
          <p:sp>
            <p:nvSpPr>
              <p:cNvPr id="43" name="Prostokąt 42" descr="Problem powodzi&#10;">
                <a:extLst>
                  <a:ext uri="{FF2B5EF4-FFF2-40B4-BE49-F238E27FC236}">
                    <a16:creationId xmlns:a16="http://schemas.microsoft.com/office/drawing/2014/main" id="{FEFCBB0D-CB39-4415-AC56-2868CA6D16B4}"/>
                  </a:ext>
                </a:extLst>
              </p:cNvPr>
              <p:cNvSpPr/>
              <p:nvPr/>
            </p:nvSpPr>
            <p:spPr>
              <a:xfrm>
                <a:off x="5484303" y="1351299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pole tekstowe 43">
                <a:extLst>
                  <a:ext uri="{FF2B5EF4-FFF2-40B4-BE49-F238E27FC236}">
                    <a16:creationId xmlns:a16="http://schemas.microsoft.com/office/drawing/2014/main" id="{9374EB00-8265-4C0F-A947-537FD5A1A8A1}"/>
                  </a:ext>
                </a:extLst>
              </p:cNvPr>
              <p:cNvSpPr txBox="1"/>
              <p:nvPr/>
            </p:nvSpPr>
            <p:spPr>
              <a:xfrm>
                <a:off x="5484303" y="1351299"/>
                <a:ext cx="3504387" cy="84303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400" kern="12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Arial" panose="020B0604020202020204" pitchFamily="34" charset="0"/>
                  </a:rPr>
                  <a:t>problem powodzi</a:t>
                </a:r>
                <a:endParaRPr lang="en-US" sz="14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40" name="Grupa 39">
              <a:extLst>
                <a:ext uri="{FF2B5EF4-FFF2-40B4-BE49-F238E27FC236}">
                  <a16:creationId xmlns:a16="http://schemas.microsoft.com/office/drawing/2014/main" id="{D40E3F28-DCC1-492D-8937-0BF161085B7B}"/>
                </a:ext>
              </a:extLst>
            </p:cNvPr>
            <p:cNvGrpSpPr/>
            <p:nvPr/>
          </p:nvGrpSpPr>
          <p:grpSpPr>
            <a:xfrm>
              <a:off x="7396183" y="5455715"/>
              <a:ext cx="1511843" cy="843035"/>
              <a:chOff x="5464471" y="2692776"/>
              <a:chExt cx="3239995" cy="843035"/>
            </a:xfrm>
          </p:grpSpPr>
          <p:sp>
            <p:nvSpPr>
              <p:cNvPr id="41" name="Prostokąt 40" descr="niska emisja&#10;">
                <a:extLst>
                  <a:ext uri="{FF2B5EF4-FFF2-40B4-BE49-F238E27FC236}">
                    <a16:creationId xmlns:a16="http://schemas.microsoft.com/office/drawing/2014/main" id="{A210AF11-C1D7-4D6E-B61A-2695BC4C55AC}"/>
                  </a:ext>
                </a:extLst>
              </p:cNvPr>
              <p:cNvSpPr/>
              <p:nvPr/>
            </p:nvSpPr>
            <p:spPr>
              <a:xfrm>
                <a:off x="5464471" y="2692776"/>
                <a:ext cx="3239995" cy="84303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pole tekstowe 41">
                <a:extLst>
                  <a:ext uri="{FF2B5EF4-FFF2-40B4-BE49-F238E27FC236}">
                    <a16:creationId xmlns:a16="http://schemas.microsoft.com/office/drawing/2014/main" id="{6F365F46-E030-4E63-A271-F7318FF2B141}"/>
                  </a:ext>
                </a:extLst>
              </p:cNvPr>
              <p:cNvSpPr txBox="1"/>
              <p:nvPr/>
            </p:nvSpPr>
            <p:spPr>
              <a:xfrm>
                <a:off x="5464471" y="2692776"/>
                <a:ext cx="3239995" cy="84303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7112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400" kern="12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Arial" panose="020B0604020202020204" pitchFamily="34" charset="0"/>
                  </a:rPr>
                  <a:t>niska emisja</a:t>
                </a:r>
                <a:endParaRPr lang="en-US" sz="1400" kern="1200" dirty="0">
                  <a:latin typeface="Montserrat" panose="00000500000000000000" pitchFamily="2" charset="-1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7620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ymbol zastępczy obrazu 8">
            <a:extLst>
              <a:ext uri="{FF2B5EF4-FFF2-40B4-BE49-F238E27FC236}">
                <a16:creationId xmlns:a16="http://schemas.microsoft.com/office/drawing/2014/main" id="{6711426E-B950-4C12-A7BC-AEF1468DC3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6" r="19796"/>
          <a:stretch/>
        </p:blipFill>
        <p:spPr>
          <a:xfrm flipH="1">
            <a:off x="-4" y="0"/>
            <a:ext cx="6213475" cy="6858000"/>
          </a:xfrm>
        </p:spPr>
      </p:pic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5760E5C1-D14D-4847-9652-A634966D24D7}"/>
              </a:ext>
            </a:extLst>
          </p:cNvPr>
          <p:cNvSpPr/>
          <p:nvPr/>
        </p:nvSpPr>
        <p:spPr>
          <a:xfrm flipH="1">
            <a:off x="3362866" y="0"/>
            <a:ext cx="2858982" cy="6858000"/>
          </a:xfrm>
          <a:custGeom>
            <a:avLst/>
            <a:gdLst>
              <a:gd name="connsiteX0" fmla="*/ 2237744 w 4458289"/>
              <a:gd name="connsiteY0" fmla="*/ 0 h 10287000"/>
              <a:gd name="connsiteX1" fmla="*/ 4458285 w 4458289"/>
              <a:gd name="connsiteY1" fmla="*/ 0 h 10287000"/>
              <a:gd name="connsiteX2" fmla="*/ 4292779 w 4458289"/>
              <a:gd name="connsiteY2" fmla="*/ 84767 h 10287000"/>
              <a:gd name="connsiteX3" fmla="*/ 1281948 w 4458289"/>
              <a:gd name="connsiteY3" fmla="*/ 5143500 h 10287000"/>
              <a:gd name="connsiteX4" fmla="*/ 4292779 w 4458289"/>
              <a:gd name="connsiteY4" fmla="*/ 10202231 h 10287000"/>
              <a:gd name="connsiteX5" fmla="*/ 4458289 w 4458289"/>
              <a:gd name="connsiteY5" fmla="*/ 10287000 h 10287000"/>
              <a:gd name="connsiteX6" fmla="*/ 2237745 w 4458289"/>
              <a:gd name="connsiteY6" fmla="*/ 10287000 h 10287000"/>
              <a:gd name="connsiteX7" fmla="*/ 2060518 w 4458289"/>
              <a:gd name="connsiteY7" fmla="*/ 10118030 h 10287000"/>
              <a:gd name="connsiteX8" fmla="*/ 0 w 4458289"/>
              <a:gd name="connsiteY8" fmla="*/ 5143500 h 10287000"/>
              <a:gd name="connsiteX9" fmla="*/ 2060518 w 4458289"/>
              <a:gd name="connsiteY9" fmla="*/ 168969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8289" h="10287000">
                <a:moveTo>
                  <a:pt x="2237744" y="0"/>
                </a:moveTo>
                <a:lnTo>
                  <a:pt x="4458285" y="0"/>
                </a:lnTo>
                <a:lnTo>
                  <a:pt x="4292779" y="84767"/>
                </a:lnTo>
                <a:cubicBezTo>
                  <a:pt x="2499393" y="1058994"/>
                  <a:pt x="1281948" y="2959072"/>
                  <a:pt x="1281948" y="5143500"/>
                </a:cubicBezTo>
                <a:cubicBezTo>
                  <a:pt x="1281948" y="7327927"/>
                  <a:pt x="2499393" y="9228005"/>
                  <a:pt x="4292779" y="10202231"/>
                </a:cubicBezTo>
                <a:lnTo>
                  <a:pt x="4458289" y="10287000"/>
                </a:lnTo>
                <a:lnTo>
                  <a:pt x="2237745" y="10287000"/>
                </a:lnTo>
                <a:lnTo>
                  <a:pt x="2060518" y="10118030"/>
                </a:lnTo>
                <a:cubicBezTo>
                  <a:pt x="787425" y="8844937"/>
                  <a:pt x="0" y="7086175"/>
                  <a:pt x="0" y="5143500"/>
                </a:cubicBezTo>
                <a:cubicBezTo>
                  <a:pt x="0" y="3200825"/>
                  <a:pt x="787425" y="1442062"/>
                  <a:pt x="2060518" y="168969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6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0" name="TextBox 9" descr="e7d195523061f1c0cef09ac28eaae964ec9988a5cce77c8b8C1E4685C6E6B40CD7615480512384A61EE159C6FE0045D14B61E85D0A95589D558B81FFC809322ACC20DC2254D928200A3EA0841B8B18145E4076E2716215F9CA74215B300285468169D7DD1FA2F2873B8815601B39E841862D712EA7F5373BA315BA9E7E16882AEF70AD4E677971A3">
            <a:extLst>
              <a:ext uri="{FF2B5EF4-FFF2-40B4-BE49-F238E27FC236}">
                <a16:creationId xmlns:a16="http://schemas.microsoft.com/office/drawing/2014/main" id="{66F96AB7-7FEC-4BE3-8A09-BDDBF8712EBF}"/>
              </a:ext>
            </a:extLst>
          </p:cNvPr>
          <p:cNvSpPr txBox="1"/>
          <p:nvPr/>
        </p:nvSpPr>
        <p:spPr>
          <a:xfrm>
            <a:off x="10298177" y="492760"/>
            <a:ext cx="1440475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67" spc="200">
                <a:solidFill>
                  <a:schemeClr val="bg1"/>
                </a:solidFill>
              </a:rPr>
              <a:t>INTRODUCTION</a:t>
            </a:r>
            <a:endParaRPr lang="zh-CN" altLang="en-US" sz="667" spc="200">
              <a:solidFill>
                <a:schemeClr val="bg1"/>
              </a:solidFill>
            </a:endParaRPr>
          </a:p>
        </p:txBody>
      </p:sp>
      <p:grpSp>
        <p:nvGrpSpPr>
          <p:cNvPr id="20" name="Group 1">
            <a:extLst>
              <a:ext uri="{FF2B5EF4-FFF2-40B4-BE49-F238E27FC236}">
                <a16:creationId xmlns:a16="http://schemas.microsoft.com/office/drawing/2014/main" id="{FF6DE9B9-17DC-4FBF-8B67-A578CFBD5ADF}"/>
              </a:ext>
            </a:extLst>
          </p:cNvPr>
          <p:cNvGrpSpPr/>
          <p:nvPr/>
        </p:nvGrpSpPr>
        <p:grpSpPr>
          <a:xfrm>
            <a:off x="6583774" y="630487"/>
            <a:ext cx="4799967" cy="4640707"/>
            <a:chOff x="5340586" y="2777580"/>
            <a:chExt cx="4799967" cy="4640707"/>
          </a:xfrm>
        </p:grpSpPr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5C3587DD-8A77-45CA-9A88-A62B0A668997}"/>
                </a:ext>
              </a:extLst>
            </p:cNvPr>
            <p:cNvGrpSpPr/>
            <p:nvPr/>
          </p:nvGrpSpPr>
          <p:grpSpPr>
            <a:xfrm>
              <a:off x="5340586" y="2777580"/>
              <a:ext cx="1656223" cy="827861"/>
              <a:chOff x="3768279" y="1517329"/>
              <a:chExt cx="1656223" cy="827861"/>
            </a:xfrm>
          </p:grpSpPr>
          <p:sp>
            <p:nvSpPr>
              <p:cNvPr id="23" name="TextBox 2">
                <a:extLst>
                  <a:ext uri="{FF2B5EF4-FFF2-40B4-BE49-F238E27FC236}">
                    <a16:creationId xmlns:a16="http://schemas.microsoft.com/office/drawing/2014/main" id="{6B10C725-3CBE-438C-AD50-98A82AFF139A}"/>
                  </a:ext>
                </a:extLst>
              </p:cNvPr>
              <p:cNvSpPr txBox="1"/>
              <p:nvPr/>
            </p:nvSpPr>
            <p:spPr>
              <a:xfrm>
                <a:off x="3768279" y="1821970"/>
                <a:ext cx="16562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2800" b="1" dirty="0">
                    <a:solidFill>
                      <a:srgbClr val="00B0F0"/>
                    </a:solidFill>
                    <a:latin typeface="Montserrat" panose="00000500000000000000" pitchFamily="2" charset="-18"/>
                  </a:rPr>
                  <a:t>Agenda</a:t>
                </a:r>
                <a:endParaRPr lang="en-US" sz="2800" b="1" dirty="0">
                  <a:solidFill>
                    <a:srgbClr val="00B0F0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24" name="TextBox 3">
                <a:extLst>
                  <a:ext uri="{FF2B5EF4-FFF2-40B4-BE49-F238E27FC236}">
                    <a16:creationId xmlns:a16="http://schemas.microsoft.com/office/drawing/2014/main" id="{82372141-5B30-44AD-8DEF-B5CA0105E7EE}"/>
                  </a:ext>
                </a:extLst>
              </p:cNvPr>
              <p:cNvSpPr txBox="1"/>
              <p:nvPr/>
            </p:nvSpPr>
            <p:spPr>
              <a:xfrm>
                <a:off x="3768279" y="1517329"/>
                <a:ext cx="18473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1400" b="1" dirty="0">
                  <a:latin typeface="Arvo" panose="02000000000000000000" pitchFamily="2" charset="0"/>
                </a:endParaRPr>
              </a:p>
            </p:txBody>
          </p:sp>
        </p:grpSp>
        <p:sp>
          <p:nvSpPr>
            <p:cNvPr id="22" name="TextBox 9">
              <a:extLst>
                <a:ext uri="{FF2B5EF4-FFF2-40B4-BE49-F238E27FC236}">
                  <a16:creationId xmlns:a16="http://schemas.microsoft.com/office/drawing/2014/main" id="{C4D77E75-95CF-4F74-93F6-6A5B0B2D1679}"/>
                </a:ext>
              </a:extLst>
            </p:cNvPr>
            <p:cNvSpPr txBox="1"/>
            <p:nvPr/>
          </p:nvSpPr>
          <p:spPr>
            <a:xfrm>
              <a:off x="5340586" y="4217859"/>
              <a:ext cx="4799967" cy="3200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 algn="just">
                <a:lnSpc>
                  <a:spcPct val="150000"/>
                </a:lnSpc>
                <a:buFont typeface="+mj-lt"/>
                <a:buAutoNum type="arabicPeriod"/>
              </a:pPr>
              <a:r>
                <a:rPr lang="pl-PL" dirty="0">
                  <a:latin typeface="Montserrat" panose="00000500000000000000" pitchFamily="2" charset="0"/>
                </a:rPr>
                <a:t>Założenia badania   </a:t>
              </a:r>
              <a:r>
                <a:rPr lang="en-US" dirty="0">
                  <a:latin typeface="Montserrat" panose="00000500000000000000" pitchFamily="2" charset="0"/>
                </a:rPr>
                <a:t> </a:t>
              </a:r>
              <a:r>
                <a:rPr lang="pl-PL" dirty="0">
                  <a:latin typeface="Montserrat" panose="00000500000000000000" pitchFamily="2" charset="0"/>
                </a:rPr>
                <a:t> </a:t>
              </a:r>
            </a:p>
            <a:p>
              <a:pPr marL="228600" indent="-228600" algn="just">
                <a:lnSpc>
                  <a:spcPct val="150000"/>
                </a:lnSpc>
                <a:buFont typeface="+mj-lt"/>
                <a:buAutoNum type="arabicPeriod"/>
              </a:pPr>
              <a:r>
                <a:rPr lang="pl-PL" dirty="0">
                  <a:latin typeface="Montserrat" panose="00000500000000000000" pitchFamily="2" charset="0"/>
                </a:rPr>
                <a:t> Założenia metodyczne</a:t>
              </a:r>
            </a:p>
            <a:p>
              <a:pPr marL="228600" indent="-228600" algn="just">
                <a:lnSpc>
                  <a:spcPct val="150000"/>
                </a:lnSpc>
                <a:buFont typeface="+mj-lt"/>
                <a:buAutoNum type="arabicPeriod"/>
              </a:pPr>
              <a:r>
                <a:rPr lang="pl-PL" dirty="0">
                  <a:latin typeface="Montserrat" panose="00000500000000000000" pitchFamily="2" charset="0"/>
                </a:rPr>
                <a:t> Wyniki badania</a:t>
              </a:r>
            </a:p>
            <a:p>
              <a:pPr marL="625475" indent="-342900">
                <a:lnSpc>
                  <a:spcPct val="150000"/>
                </a:lnSpc>
                <a:buFont typeface="+mj-lt"/>
                <a:buAutoNum type="alphaLcPeriod"/>
              </a:pPr>
              <a:r>
                <a:rPr lang="pl-PL" sz="1400" dirty="0">
                  <a:latin typeface="Montserrat" panose="00000500000000000000" pitchFamily="2" charset="0"/>
                </a:rPr>
                <a:t>Moduł I diagnoza obszarów środowiskowych dla regionu</a:t>
              </a:r>
            </a:p>
            <a:p>
              <a:pPr marL="625475" indent="-342900">
                <a:lnSpc>
                  <a:spcPct val="150000"/>
                </a:lnSpc>
                <a:buFont typeface="+mj-lt"/>
                <a:buAutoNum type="alphaLcPeriod"/>
              </a:pPr>
              <a:r>
                <a:rPr lang="pl-PL" sz="1400" dirty="0">
                  <a:latin typeface="Montserrat" panose="00000500000000000000" pitchFamily="2" charset="0"/>
                </a:rPr>
                <a:t>Moduł II ewaluacja działań realizowanych w ramach RP WZ 2014-2020</a:t>
              </a:r>
            </a:p>
            <a:p>
              <a:pPr marL="625475" indent="-342900">
                <a:lnSpc>
                  <a:spcPct val="150000"/>
                </a:lnSpc>
                <a:buFont typeface="+mj-lt"/>
                <a:buAutoNum type="alphaLcPeriod"/>
              </a:pPr>
              <a:r>
                <a:rPr lang="pl-PL" sz="1400" dirty="0">
                  <a:latin typeface="Montserrat" panose="00000500000000000000" pitchFamily="2" charset="0"/>
                </a:rPr>
                <a:t>Moduł II rekomendacje</a:t>
              </a:r>
            </a:p>
            <a:p>
              <a:pPr marL="342900" indent="-342900">
                <a:lnSpc>
                  <a:spcPct val="150000"/>
                </a:lnSpc>
                <a:buFont typeface="+mj-lt"/>
                <a:buAutoNum type="alphaLcPeriod"/>
              </a:pPr>
              <a:endParaRPr lang="en-US" sz="1100" dirty="0">
                <a:latin typeface="Montserrat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04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4C9671B0-4867-4623-B8C1-79ABD188296B}"/>
              </a:ext>
            </a:extLst>
          </p:cNvPr>
          <p:cNvGrpSpPr/>
          <p:nvPr/>
        </p:nvGrpSpPr>
        <p:grpSpPr>
          <a:xfrm>
            <a:off x="2681206" y="4314757"/>
            <a:ext cx="6829588" cy="1844967"/>
            <a:chOff x="2681206" y="273808"/>
            <a:chExt cx="6829588" cy="184496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DFEEB77-57E5-4E6F-961E-B1DC3BC21736}"/>
                </a:ext>
              </a:extLst>
            </p:cNvPr>
            <p:cNvGrpSpPr/>
            <p:nvPr/>
          </p:nvGrpSpPr>
          <p:grpSpPr>
            <a:xfrm>
              <a:off x="2681206" y="273808"/>
              <a:ext cx="6829588" cy="1844967"/>
              <a:chOff x="2918569" y="3493259"/>
              <a:chExt cx="6829588" cy="1844967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2EAC868-0C38-400D-90D9-78FBF5703AAC}"/>
                  </a:ext>
                </a:extLst>
              </p:cNvPr>
              <p:cNvSpPr txBox="1"/>
              <p:nvPr/>
            </p:nvSpPr>
            <p:spPr>
              <a:xfrm>
                <a:off x="3234951" y="3493259"/>
                <a:ext cx="619682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l-PL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Montserrat Light"/>
                    <a:ea typeface="Microsoft YaHei UI Light"/>
                    <a:cs typeface="+mn-cs"/>
                  </a:rPr>
                  <a:t>Wyniki badania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2CAE2DF-ACB4-431F-832A-543020F75C0B}"/>
                  </a:ext>
                </a:extLst>
              </p:cNvPr>
              <p:cNvSpPr/>
              <p:nvPr/>
            </p:nvSpPr>
            <p:spPr>
              <a:xfrm>
                <a:off x="2918569" y="4107120"/>
                <a:ext cx="6829588" cy="123110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ctr"/>
                <a:r>
                  <a:rPr lang="pl-PL" sz="2000" dirty="0">
                    <a:latin typeface="+mn-lt"/>
                  </a:rPr>
                  <a:t>MODUŁ II:</a:t>
                </a:r>
              </a:p>
              <a:p>
                <a:pPr lvl="0" algn="ctr"/>
                <a:br>
                  <a:rPr lang="pl-PL" sz="2000" dirty="0">
                    <a:latin typeface="+mn-lt"/>
                  </a:rPr>
                </a:br>
                <a:r>
                  <a:rPr lang="pl-PL" sz="2000" dirty="0">
                    <a:latin typeface="+mn-lt"/>
                  </a:rPr>
                  <a:t>EWALUACJA DZIAŁAŃ REALIZOWANYCH W RAMACH RPO WZ 2014-2020</a:t>
                </a: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03969F3-1E11-44A4-85FD-EC53752E32D6}"/>
                </a:ext>
              </a:extLst>
            </p:cNvPr>
            <p:cNvSpPr txBox="1"/>
            <p:nvPr/>
          </p:nvSpPr>
          <p:spPr>
            <a:xfrm>
              <a:off x="5272867" y="587991"/>
              <a:ext cx="1646267" cy="3403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i="0" u="none" strike="noStrike" kern="1200" cap="none" spc="100" normalizeH="0" baseline="0" noProof="0" dirty="0">
                <a:ln>
                  <a:noFill/>
                </a:ln>
                <a:solidFill>
                  <a:srgbClr val="00F260"/>
                </a:solidFill>
                <a:effectLst/>
                <a:uLnTx/>
                <a:uFillTx/>
                <a:latin typeface="Montserrat Light"/>
                <a:ea typeface="Source Sans Pro Light" panose="020B0403030403020204" pitchFamily="34" charset="0"/>
                <a:cs typeface="+mn-cs"/>
              </a:endParaRPr>
            </a:p>
          </p:txBody>
        </p:sp>
      </p:grp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DBBCA0EA-C66A-4ECC-82DB-5A30B6CEF8E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3" b="5233"/>
          <a:stretch/>
        </p:blipFill>
        <p:spPr>
          <a:xfrm>
            <a:off x="2264229" y="0"/>
            <a:ext cx="7663542" cy="3859579"/>
          </a:xfrm>
        </p:spPr>
      </p:pic>
    </p:spTree>
    <p:extLst>
      <p:ext uri="{BB962C8B-B14F-4D97-AF65-F5344CB8AC3E}">
        <p14:creationId xmlns:p14="http://schemas.microsoft.com/office/powerpoint/2010/main" val="127146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B697C412-361A-45F6-86D2-66B704775BC6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ABDCEF5D-8C29-4FFA-92E0-96726888C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291DD7A5-07BC-4688-9941-73DA4A4D1FDA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1600" b="1" dirty="0">
                  <a:latin typeface="Montserrat" panose="00000500000000000000" pitchFamily="2" charset="-18"/>
                </a:rPr>
                <a:t>Wyniki badania - ewaluacja</a:t>
              </a:r>
              <a:endParaRPr lang="pl-PL" sz="16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87303F65-14E9-453F-8E70-209254CFD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sp>
        <p:nvSpPr>
          <p:cNvPr id="53" name="pole tekstowe 52" descr="W ramach RPO WZ 2014-2020 przewidziano oddziaływanie na regionalny ekosystem społeczno-gospodarczy w trzech obszarach: &#10;">
            <a:extLst>
              <a:ext uri="{FF2B5EF4-FFF2-40B4-BE49-F238E27FC236}">
                <a16:creationId xmlns:a16="http://schemas.microsoft.com/office/drawing/2014/main" id="{E5F17451-5F8F-4F3A-AE91-0C1D0A483C75}"/>
              </a:ext>
            </a:extLst>
          </p:cNvPr>
          <p:cNvSpPr txBox="1"/>
          <p:nvPr/>
        </p:nvSpPr>
        <p:spPr>
          <a:xfrm>
            <a:off x="116456" y="1236775"/>
            <a:ext cx="113656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sz="16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W ramach RPO WZ 2014-2020 przewidziano oddziaływanie na regionalny ekosystem społeczno-gospodarczy w trzech obszarach: </a:t>
            </a:r>
          </a:p>
        </p:txBody>
      </p:sp>
      <p:grpSp>
        <p:nvGrpSpPr>
          <p:cNvPr id="69" name="Grupa 68">
            <a:extLst>
              <a:ext uri="{FF2B5EF4-FFF2-40B4-BE49-F238E27FC236}">
                <a16:creationId xmlns:a16="http://schemas.microsoft.com/office/drawing/2014/main" id="{59399D3A-085B-4651-A96C-CD4D9AC1968E}"/>
              </a:ext>
            </a:extLst>
          </p:cNvPr>
          <p:cNvGrpSpPr>
            <a:grpSpLocks noChangeAspect="1"/>
          </p:cNvGrpSpPr>
          <p:nvPr/>
        </p:nvGrpSpPr>
        <p:grpSpPr>
          <a:xfrm>
            <a:off x="696000" y="2219316"/>
            <a:ext cx="10800000" cy="3722492"/>
            <a:chOff x="72000" y="2636030"/>
            <a:chExt cx="9000000" cy="3102079"/>
          </a:xfrm>
        </p:grpSpPr>
        <p:grpSp>
          <p:nvGrpSpPr>
            <p:cNvPr id="70" name="Grupa 69">
              <a:extLst>
                <a:ext uri="{FF2B5EF4-FFF2-40B4-BE49-F238E27FC236}">
                  <a16:creationId xmlns:a16="http://schemas.microsoft.com/office/drawing/2014/main" id="{54846802-8749-49AF-B3A3-E329651A76E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000" y="2636030"/>
              <a:ext cx="9000000" cy="3102079"/>
              <a:chOff x="1656195" y="4907284"/>
              <a:chExt cx="21065260" cy="7260678"/>
            </a:xfrm>
          </p:grpSpPr>
          <p:sp>
            <p:nvSpPr>
              <p:cNvPr id="73" name="Freeform 45">
                <a:extLst>
                  <a:ext uri="{FF2B5EF4-FFF2-40B4-BE49-F238E27FC236}">
                    <a16:creationId xmlns:a16="http://schemas.microsoft.com/office/drawing/2014/main" id="{D9AAD92D-A5FD-40D3-89E7-571B0A3AC56A}"/>
                  </a:ext>
                </a:extLst>
              </p:cNvPr>
              <p:cNvSpPr/>
              <p:nvPr/>
            </p:nvSpPr>
            <p:spPr>
              <a:xfrm>
                <a:off x="17838315" y="5839859"/>
                <a:ext cx="3738613" cy="4819981"/>
              </a:xfrm>
              <a:custGeom>
                <a:avLst/>
                <a:gdLst>
                  <a:gd name="connsiteX0" fmla="*/ -95 w 1204991"/>
                  <a:gd name="connsiteY0" fmla="*/ 423012 h 1553527"/>
                  <a:gd name="connsiteX1" fmla="*/ -95 w 1204991"/>
                  <a:gd name="connsiteY1" fmla="*/ 1144722 h 1553527"/>
                  <a:gd name="connsiteX2" fmla="*/ 408584 w 1204991"/>
                  <a:gd name="connsiteY2" fmla="*/ 1553439 h 1553527"/>
                  <a:gd name="connsiteX3" fmla="*/ 795457 w 1204991"/>
                  <a:gd name="connsiteY3" fmla="*/ 1553439 h 1553527"/>
                  <a:gd name="connsiteX4" fmla="*/ 1204897 w 1204991"/>
                  <a:gd name="connsiteY4" fmla="*/ 1145389 h 1553527"/>
                  <a:gd name="connsiteX5" fmla="*/ 1204897 w 1204991"/>
                  <a:gd name="connsiteY5" fmla="*/ 1144722 h 1553527"/>
                  <a:gd name="connsiteX6" fmla="*/ 1204897 w 1204991"/>
                  <a:gd name="connsiteY6" fmla="*/ 423012 h 1553527"/>
                  <a:gd name="connsiteX7" fmla="*/ 602163 w 1204991"/>
                  <a:gd name="connsiteY7" fmla="*/ -88 h 155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04991" h="1553527">
                    <a:moveTo>
                      <a:pt x="-95" y="423012"/>
                    </a:moveTo>
                    <a:lnTo>
                      <a:pt x="-95" y="1144722"/>
                    </a:lnTo>
                    <a:cubicBezTo>
                      <a:pt x="-38" y="1370464"/>
                      <a:pt x="182916" y="1553439"/>
                      <a:pt x="408584" y="1553439"/>
                    </a:cubicBezTo>
                    <a:lnTo>
                      <a:pt x="795457" y="1553439"/>
                    </a:lnTo>
                    <a:cubicBezTo>
                      <a:pt x="1021163" y="1553858"/>
                      <a:pt x="1204478" y="1371169"/>
                      <a:pt x="1204897" y="1145389"/>
                    </a:cubicBezTo>
                    <a:cubicBezTo>
                      <a:pt x="1204897" y="1145169"/>
                      <a:pt x="1204897" y="1144941"/>
                      <a:pt x="1204897" y="1144722"/>
                    </a:cubicBezTo>
                    <a:lnTo>
                      <a:pt x="1204897" y="423012"/>
                    </a:lnTo>
                    <a:lnTo>
                      <a:pt x="602163" y="-88"/>
                    </a:lnTo>
                    <a:close/>
                  </a:path>
                </a:pathLst>
              </a:custGeom>
              <a:solidFill>
                <a:srgbClr val="FEB611"/>
              </a:solidFill>
              <a:ln w="9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182843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Montserrat" panose="00000500000000000000" pitchFamily="2" charset="-18"/>
                </a:endParaRPr>
              </a:p>
            </p:txBody>
          </p:sp>
          <p:sp>
            <p:nvSpPr>
              <p:cNvPr id="74" name="Freeform 46">
                <a:extLst>
                  <a:ext uri="{FF2B5EF4-FFF2-40B4-BE49-F238E27FC236}">
                    <a16:creationId xmlns:a16="http://schemas.microsoft.com/office/drawing/2014/main" id="{11B0680E-5DAD-4451-BC42-BF8DF321A953}"/>
                  </a:ext>
                </a:extLst>
              </p:cNvPr>
              <p:cNvSpPr/>
              <p:nvPr/>
            </p:nvSpPr>
            <p:spPr>
              <a:xfrm>
                <a:off x="16692655" y="4907284"/>
                <a:ext cx="6028800" cy="2505643"/>
              </a:xfrm>
              <a:custGeom>
                <a:avLst/>
                <a:gdLst>
                  <a:gd name="connsiteX0" fmla="*/ 1902087 w 1943140"/>
                  <a:gd name="connsiteY0" fmla="*/ 632341 h 807593"/>
                  <a:gd name="connsiteX1" fmla="*/ 1574154 w 1943140"/>
                  <a:gd name="connsiteY1" fmla="*/ 401646 h 807593"/>
                  <a:gd name="connsiteX2" fmla="*/ 1294401 w 1943140"/>
                  <a:gd name="connsiteY2" fmla="*/ 205145 h 807593"/>
                  <a:gd name="connsiteX3" fmla="*/ 1027123 w 1943140"/>
                  <a:gd name="connsiteY3" fmla="*/ 17407 h 807593"/>
                  <a:gd name="connsiteX4" fmla="*/ 916574 w 1943140"/>
                  <a:gd name="connsiteY4" fmla="*/ 17407 h 807593"/>
                  <a:gd name="connsiteX5" fmla="*/ 649295 w 1943140"/>
                  <a:gd name="connsiteY5" fmla="*/ 205145 h 807593"/>
                  <a:gd name="connsiteX6" fmla="*/ 369543 w 1943140"/>
                  <a:gd name="connsiteY6" fmla="*/ 401646 h 807593"/>
                  <a:gd name="connsiteX7" fmla="*/ 41134 w 1943140"/>
                  <a:gd name="connsiteY7" fmla="*/ 632341 h 807593"/>
                  <a:gd name="connsiteX8" fmla="*/ 17158 w 1943140"/>
                  <a:gd name="connsiteY8" fmla="*/ 766263 h 807593"/>
                  <a:gd name="connsiteX9" fmla="*/ 151035 w 1943140"/>
                  <a:gd name="connsiteY9" fmla="*/ 790246 h 807593"/>
                  <a:gd name="connsiteX10" fmla="*/ 151683 w 1943140"/>
                  <a:gd name="connsiteY10" fmla="*/ 789789 h 807593"/>
                  <a:gd name="connsiteX11" fmla="*/ 369448 w 1943140"/>
                  <a:gd name="connsiteY11" fmla="*/ 636818 h 807593"/>
                  <a:gd name="connsiteX12" fmla="*/ 971706 w 1943140"/>
                  <a:gd name="connsiteY12" fmla="*/ 213717 h 807593"/>
                  <a:gd name="connsiteX13" fmla="*/ 1574154 w 1943140"/>
                  <a:gd name="connsiteY13" fmla="*/ 636818 h 807593"/>
                  <a:gd name="connsiteX14" fmla="*/ 1791919 w 1943140"/>
                  <a:gd name="connsiteY14" fmla="*/ 789789 h 807593"/>
                  <a:gd name="connsiteX15" fmla="*/ 1925796 w 1943140"/>
                  <a:gd name="connsiteY15" fmla="*/ 765805 h 807593"/>
                  <a:gd name="connsiteX16" fmla="*/ 1902467 w 1943140"/>
                  <a:gd name="connsiteY16" fmla="*/ 632341 h 807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43140" h="807593">
                    <a:moveTo>
                      <a:pt x="1902087" y="632341"/>
                    </a:moveTo>
                    <a:lnTo>
                      <a:pt x="1574154" y="401646"/>
                    </a:lnTo>
                    <a:lnTo>
                      <a:pt x="1294401" y="205145"/>
                    </a:lnTo>
                    <a:lnTo>
                      <a:pt x="1027123" y="17407"/>
                    </a:lnTo>
                    <a:cubicBezTo>
                      <a:pt x="993968" y="-5920"/>
                      <a:pt x="949729" y="-5920"/>
                      <a:pt x="916574" y="17407"/>
                    </a:cubicBezTo>
                    <a:lnTo>
                      <a:pt x="649295" y="205145"/>
                    </a:lnTo>
                    <a:lnTo>
                      <a:pt x="369543" y="401646"/>
                    </a:lnTo>
                    <a:lnTo>
                      <a:pt x="41134" y="632341"/>
                    </a:lnTo>
                    <a:cubicBezTo>
                      <a:pt x="-2457" y="662697"/>
                      <a:pt x="-13188" y="722657"/>
                      <a:pt x="17158" y="766263"/>
                    </a:cubicBezTo>
                    <a:cubicBezTo>
                      <a:pt x="47504" y="809868"/>
                      <a:pt x="107444" y="820603"/>
                      <a:pt x="151035" y="790246"/>
                    </a:cubicBezTo>
                    <a:cubicBezTo>
                      <a:pt x="151245" y="790094"/>
                      <a:pt x="151464" y="789942"/>
                      <a:pt x="151683" y="789789"/>
                    </a:cubicBezTo>
                    <a:lnTo>
                      <a:pt x="369448" y="636818"/>
                    </a:lnTo>
                    <a:lnTo>
                      <a:pt x="971706" y="213717"/>
                    </a:lnTo>
                    <a:lnTo>
                      <a:pt x="1574154" y="636818"/>
                    </a:lnTo>
                    <a:lnTo>
                      <a:pt x="1791919" y="789789"/>
                    </a:lnTo>
                    <a:cubicBezTo>
                      <a:pt x="1835510" y="820146"/>
                      <a:pt x="1895450" y="809411"/>
                      <a:pt x="1925796" y="765805"/>
                    </a:cubicBezTo>
                    <a:cubicBezTo>
                      <a:pt x="1955961" y="722457"/>
                      <a:pt x="1945554" y="662878"/>
                      <a:pt x="1902467" y="632341"/>
                    </a:cubicBezTo>
                    <a:close/>
                  </a:path>
                </a:pathLst>
              </a:custGeom>
              <a:solidFill>
                <a:srgbClr val="FEB611">
                  <a:lumMod val="75000"/>
                </a:srgbClr>
              </a:solidFill>
              <a:ln w="9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182843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999999"/>
                  </a:solidFill>
                  <a:effectLst/>
                  <a:uLnTx/>
                  <a:uFillTx/>
                  <a:latin typeface="Montserrat" panose="00000500000000000000" pitchFamily="2" charset="-18"/>
                </a:endParaRPr>
              </a:p>
            </p:txBody>
          </p:sp>
          <p:grpSp>
            <p:nvGrpSpPr>
              <p:cNvPr id="75" name="Group 47">
                <a:extLst>
                  <a:ext uri="{FF2B5EF4-FFF2-40B4-BE49-F238E27FC236}">
                    <a16:creationId xmlns:a16="http://schemas.microsoft.com/office/drawing/2014/main" id="{2A027718-6D9D-4350-9EEF-244181E60FDC}"/>
                  </a:ext>
                </a:extLst>
              </p:cNvPr>
              <p:cNvGrpSpPr/>
              <p:nvPr/>
            </p:nvGrpSpPr>
            <p:grpSpPr>
              <a:xfrm>
                <a:off x="18793588" y="7601239"/>
                <a:ext cx="1916467" cy="1747319"/>
                <a:chOff x="3816989" y="9104162"/>
                <a:chExt cx="2082003" cy="1898244"/>
              </a:xfrm>
            </p:grpSpPr>
            <p:sp>
              <p:nvSpPr>
                <p:cNvPr id="84" name="Freeform 48">
                  <a:extLst>
                    <a:ext uri="{FF2B5EF4-FFF2-40B4-BE49-F238E27FC236}">
                      <a16:creationId xmlns:a16="http://schemas.microsoft.com/office/drawing/2014/main" id="{DCF3F9F1-A0F1-4B98-B6B1-104023CF7F79}"/>
                    </a:ext>
                  </a:extLst>
                </p:cNvPr>
                <p:cNvSpPr/>
                <p:nvPr/>
              </p:nvSpPr>
              <p:spPr>
                <a:xfrm>
                  <a:off x="4699384" y="9946988"/>
                  <a:ext cx="1199608" cy="1055418"/>
                </a:xfrm>
                <a:custGeom>
                  <a:avLst/>
                  <a:gdLst>
                    <a:gd name="connsiteX0" fmla="*/ 414201 w 422982"/>
                    <a:gd name="connsiteY0" fmla="*/ 67539 h 372141"/>
                    <a:gd name="connsiteX1" fmla="*/ 374971 w 422982"/>
                    <a:gd name="connsiteY1" fmla="*/ -88 h 372141"/>
                    <a:gd name="connsiteX2" fmla="*/ 201864 w 422982"/>
                    <a:gd name="connsiteY2" fmla="*/ 100115 h 372141"/>
                    <a:gd name="connsiteX3" fmla="*/ 227288 w 422982"/>
                    <a:gd name="connsiteY3" fmla="*/ 144216 h 372141"/>
                    <a:gd name="connsiteX4" fmla="*/ 227288 w 422982"/>
                    <a:gd name="connsiteY4" fmla="*/ 144216 h 372141"/>
                    <a:gd name="connsiteX5" fmla="*/ 410202 w 422982"/>
                    <a:gd name="connsiteY5" fmla="*/ 104687 h 372141"/>
                    <a:gd name="connsiteX6" fmla="*/ 410202 w 422982"/>
                    <a:gd name="connsiteY6" fmla="*/ 104687 h 372141"/>
                    <a:gd name="connsiteX7" fmla="*/ 236047 w 422982"/>
                    <a:gd name="connsiteY7" fmla="*/ 160218 h 372141"/>
                    <a:gd name="connsiteX8" fmla="*/ 104265 w 422982"/>
                    <a:gd name="connsiteY8" fmla="*/ 160218 h 372141"/>
                    <a:gd name="connsiteX9" fmla="*/ 104265 w 422982"/>
                    <a:gd name="connsiteY9" fmla="*/ 160218 h 372141"/>
                    <a:gd name="connsiteX10" fmla="*/ 104265 w 422982"/>
                    <a:gd name="connsiteY10" fmla="*/ 142787 h 372141"/>
                    <a:gd name="connsiteX11" fmla="*/ 103789 w 422982"/>
                    <a:gd name="connsiteY11" fmla="*/ 142787 h 372141"/>
                    <a:gd name="connsiteX12" fmla="*/ -95 w 422982"/>
                    <a:gd name="connsiteY12" fmla="*/ 257087 h 372141"/>
                    <a:gd name="connsiteX13" fmla="*/ -95 w 422982"/>
                    <a:gd name="connsiteY13" fmla="*/ 257087 h 372141"/>
                    <a:gd name="connsiteX14" fmla="*/ 103503 w 422982"/>
                    <a:gd name="connsiteY14" fmla="*/ 372054 h 372141"/>
                    <a:gd name="connsiteX15" fmla="*/ 103979 w 422982"/>
                    <a:gd name="connsiteY15" fmla="*/ 372054 h 372141"/>
                    <a:gd name="connsiteX16" fmla="*/ 103979 w 422982"/>
                    <a:gd name="connsiteY16" fmla="*/ 356433 h 372141"/>
                    <a:gd name="connsiteX17" fmla="*/ 103979 w 422982"/>
                    <a:gd name="connsiteY17" fmla="*/ 356433 h 372141"/>
                    <a:gd name="connsiteX18" fmla="*/ 246807 w 422982"/>
                    <a:gd name="connsiteY18" fmla="*/ 356433 h 372141"/>
                    <a:gd name="connsiteX19" fmla="*/ 305081 w 422982"/>
                    <a:gd name="connsiteY19" fmla="*/ 322810 h 372141"/>
                    <a:gd name="connsiteX20" fmla="*/ 413725 w 422982"/>
                    <a:gd name="connsiteY20" fmla="*/ 134596 h 372141"/>
                    <a:gd name="connsiteX21" fmla="*/ 414201 w 422982"/>
                    <a:gd name="connsiteY21" fmla="*/ 67539 h 372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22982" h="372141">
                      <a:moveTo>
                        <a:pt x="414201" y="67539"/>
                      </a:moveTo>
                      <a:lnTo>
                        <a:pt x="374971" y="-88"/>
                      </a:lnTo>
                      <a:lnTo>
                        <a:pt x="201864" y="100115"/>
                      </a:lnTo>
                      <a:lnTo>
                        <a:pt x="227288" y="144216"/>
                      </a:lnTo>
                      <a:lnTo>
                        <a:pt x="227288" y="144216"/>
                      </a:lnTo>
                      <a:cubicBezTo>
                        <a:pt x="290379" y="144197"/>
                        <a:pt x="352728" y="130718"/>
                        <a:pt x="410202" y="104687"/>
                      </a:cubicBezTo>
                      <a:cubicBezTo>
                        <a:pt x="410202" y="104687"/>
                        <a:pt x="410774" y="104687"/>
                        <a:pt x="410202" y="104687"/>
                      </a:cubicBezTo>
                      <a:cubicBezTo>
                        <a:pt x="344597" y="165076"/>
                        <a:pt x="236047" y="160218"/>
                        <a:pt x="236047" y="160218"/>
                      </a:cubicBezTo>
                      <a:lnTo>
                        <a:pt x="104265" y="160218"/>
                      </a:lnTo>
                      <a:lnTo>
                        <a:pt x="104265" y="160218"/>
                      </a:lnTo>
                      <a:lnTo>
                        <a:pt x="104265" y="142787"/>
                      </a:lnTo>
                      <a:lnTo>
                        <a:pt x="103789" y="142787"/>
                      </a:lnTo>
                      <a:lnTo>
                        <a:pt x="-95" y="257087"/>
                      </a:lnTo>
                      <a:lnTo>
                        <a:pt x="-95" y="257087"/>
                      </a:lnTo>
                      <a:lnTo>
                        <a:pt x="103503" y="372054"/>
                      </a:lnTo>
                      <a:lnTo>
                        <a:pt x="103979" y="372054"/>
                      </a:lnTo>
                      <a:lnTo>
                        <a:pt x="103979" y="356433"/>
                      </a:lnTo>
                      <a:lnTo>
                        <a:pt x="103979" y="356433"/>
                      </a:lnTo>
                      <a:lnTo>
                        <a:pt x="246807" y="356433"/>
                      </a:lnTo>
                      <a:cubicBezTo>
                        <a:pt x="270831" y="356413"/>
                        <a:pt x="293036" y="343603"/>
                        <a:pt x="305081" y="322810"/>
                      </a:cubicBezTo>
                      <a:lnTo>
                        <a:pt x="413725" y="134596"/>
                      </a:lnTo>
                      <a:cubicBezTo>
                        <a:pt x="425771" y="113917"/>
                        <a:pt x="425951" y="88390"/>
                        <a:pt x="414201" y="675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182843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99999"/>
                    </a:solidFill>
                    <a:effectLst/>
                    <a:uLnTx/>
                    <a:uFillTx/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85" name="Freeform 49">
                  <a:extLst>
                    <a:ext uri="{FF2B5EF4-FFF2-40B4-BE49-F238E27FC236}">
                      <a16:creationId xmlns:a16="http://schemas.microsoft.com/office/drawing/2014/main" id="{E1A4057F-67D0-4D48-A4EF-73ED2F5112A9}"/>
                    </a:ext>
                  </a:extLst>
                </p:cNvPr>
                <p:cNvSpPr/>
                <p:nvPr/>
              </p:nvSpPr>
              <p:spPr>
                <a:xfrm>
                  <a:off x="4272984" y="9104162"/>
                  <a:ext cx="1351853" cy="940613"/>
                </a:xfrm>
                <a:custGeom>
                  <a:avLst/>
                  <a:gdLst>
                    <a:gd name="connsiteX0" fmla="*/ 196913 w 476664"/>
                    <a:gd name="connsiteY0" fmla="*/ 162600 h 331661"/>
                    <a:gd name="connsiteX1" fmla="*/ 196913 w 476664"/>
                    <a:gd name="connsiteY1" fmla="*/ 162600 h 331661"/>
                    <a:gd name="connsiteX2" fmla="*/ 74461 w 476664"/>
                    <a:gd name="connsiteY2" fmla="*/ 19725 h 331661"/>
                    <a:gd name="connsiteX3" fmla="*/ 74461 w 476664"/>
                    <a:gd name="connsiteY3" fmla="*/ 19154 h 331661"/>
                    <a:gd name="connsiteX4" fmla="*/ 206244 w 476664"/>
                    <a:gd name="connsiteY4" fmla="*/ 145931 h 331661"/>
                    <a:gd name="connsiteX5" fmla="*/ 206244 w 476664"/>
                    <a:gd name="connsiteY5" fmla="*/ 145931 h 331661"/>
                    <a:gd name="connsiteX6" fmla="*/ 289941 w 476664"/>
                    <a:gd name="connsiteY6" fmla="*/ 290997 h 331661"/>
                    <a:gd name="connsiteX7" fmla="*/ 289941 w 476664"/>
                    <a:gd name="connsiteY7" fmla="*/ 290997 h 331661"/>
                    <a:gd name="connsiteX8" fmla="*/ 277658 w 476664"/>
                    <a:gd name="connsiteY8" fmla="*/ 298045 h 331661"/>
                    <a:gd name="connsiteX9" fmla="*/ 277658 w 476664"/>
                    <a:gd name="connsiteY9" fmla="*/ 298045 h 331661"/>
                    <a:gd name="connsiteX10" fmla="*/ 432103 w 476664"/>
                    <a:gd name="connsiteY10" fmla="*/ 331574 h 331661"/>
                    <a:gd name="connsiteX11" fmla="*/ 432103 w 476664"/>
                    <a:gd name="connsiteY11" fmla="*/ 331574 h 331661"/>
                    <a:gd name="connsiteX12" fmla="*/ 476570 w 476664"/>
                    <a:gd name="connsiteY12" fmla="*/ 182984 h 331661"/>
                    <a:gd name="connsiteX13" fmla="*/ 476570 w 476664"/>
                    <a:gd name="connsiteY13" fmla="*/ 182984 h 331661"/>
                    <a:gd name="connsiteX14" fmla="*/ 464001 w 476664"/>
                    <a:gd name="connsiteY14" fmla="*/ 190223 h 331661"/>
                    <a:gd name="connsiteX15" fmla="*/ 464001 w 476664"/>
                    <a:gd name="connsiteY15" fmla="*/ 190223 h 331661"/>
                    <a:gd name="connsiteX16" fmla="*/ 373543 w 476664"/>
                    <a:gd name="connsiteY16" fmla="*/ 33537 h 331661"/>
                    <a:gd name="connsiteX17" fmla="*/ 315269 w 476664"/>
                    <a:gd name="connsiteY17" fmla="*/ -87 h 331661"/>
                    <a:gd name="connsiteX18" fmla="*/ 97885 w 476664"/>
                    <a:gd name="connsiteY18" fmla="*/ -87 h 331661"/>
                    <a:gd name="connsiteX19" fmla="*/ 39707 w 476664"/>
                    <a:gd name="connsiteY19" fmla="*/ 33537 h 331661"/>
                    <a:gd name="connsiteX20" fmla="*/ -95 w 476664"/>
                    <a:gd name="connsiteY20" fmla="*/ 102021 h 331661"/>
                    <a:gd name="connsiteX21" fmla="*/ 173679 w 476664"/>
                    <a:gd name="connsiteY21" fmla="*/ 202415 h 331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76664" h="331661">
                      <a:moveTo>
                        <a:pt x="196913" y="162600"/>
                      </a:moveTo>
                      <a:lnTo>
                        <a:pt x="196913" y="162600"/>
                      </a:lnTo>
                      <a:cubicBezTo>
                        <a:pt x="145971" y="72208"/>
                        <a:pt x="85317" y="27440"/>
                        <a:pt x="74461" y="19725"/>
                      </a:cubicBezTo>
                      <a:cubicBezTo>
                        <a:pt x="74461" y="19725"/>
                        <a:pt x="74461" y="19058"/>
                        <a:pt x="74461" y="19154"/>
                      </a:cubicBezTo>
                      <a:cubicBezTo>
                        <a:pt x="158540" y="47729"/>
                        <a:pt x="205959" y="145265"/>
                        <a:pt x="206244" y="145931"/>
                      </a:cubicBezTo>
                      <a:lnTo>
                        <a:pt x="206244" y="145931"/>
                      </a:lnTo>
                      <a:lnTo>
                        <a:pt x="289941" y="290997"/>
                      </a:lnTo>
                      <a:cubicBezTo>
                        <a:pt x="289941" y="290997"/>
                        <a:pt x="289941" y="290997"/>
                        <a:pt x="289941" y="290997"/>
                      </a:cubicBezTo>
                      <a:lnTo>
                        <a:pt x="277658" y="298045"/>
                      </a:lnTo>
                      <a:cubicBezTo>
                        <a:pt x="277658" y="298045"/>
                        <a:pt x="277658" y="298045"/>
                        <a:pt x="277658" y="298045"/>
                      </a:cubicBezTo>
                      <a:lnTo>
                        <a:pt x="432103" y="331574"/>
                      </a:lnTo>
                      <a:lnTo>
                        <a:pt x="432103" y="331574"/>
                      </a:lnTo>
                      <a:lnTo>
                        <a:pt x="476570" y="182984"/>
                      </a:lnTo>
                      <a:cubicBezTo>
                        <a:pt x="476570" y="182984"/>
                        <a:pt x="476570" y="182507"/>
                        <a:pt x="476570" y="182984"/>
                      </a:cubicBezTo>
                      <a:lnTo>
                        <a:pt x="464001" y="190223"/>
                      </a:lnTo>
                      <a:cubicBezTo>
                        <a:pt x="464001" y="190223"/>
                        <a:pt x="464001" y="190223"/>
                        <a:pt x="464001" y="190223"/>
                      </a:cubicBezTo>
                      <a:lnTo>
                        <a:pt x="373543" y="33537"/>
                      </a:lnTo>
                      <a:cubicBezTo>
                        <a:pt x="361612" y="12629"/>
                        <a:pt x="339341" y="-230"/>
                        <a:pt x="315269" y="-87"/>
                      </a:cubicBezTo>
                      <a:lnTo>
                        <a:pt x="97885" y="-87"/>
                      </a:lnTo>
                      <a:cubicBezTo>
                        <a:pt x="73852" y="-192"/>
                        <a:pt x="51619" y="12658"/>
                        <a:pt x="39707" y="33537"/>
                      </a:cubicBezTo>
                      <a:lnTo>
                        <a:pt x="-95" y="102021"/>
                      </a:lnTo>
                      <a:lnTo>
                        <a:pt x="173679" y="2024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182843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99999"/>
                    </a:solidFill>
                    <a:effectLst/>
                    <a:uLnTx/>
                    <a:uFillTx/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86" name="Freeform 50">
                  <a:extLst>
                    <a:ext uri="{FF2B5EF4-FFF2-40B4-BE49-F238E27FC236}">
                      <a16:creationId xmlns:a16="http://schemas.microsoft.com/office/drawing/2014/main" id="{BF6A6556-2EEE-42B5-9A0B-0D84C7FAB228}"/>
                    </a:ext>
                  </a:extLst>
                </p:cNvPr>
                <p:cNvSpPr/>
                <p:nvPr/>
              </p:nvSpPr>
              <p:spPr>
                <a:xfrm>
                  <a:off x="3816989" y="9576633"/>
                  <a:ext cx="836757" cy="1382012"/>
                </a:xfrm>
                <a:custGeom>
                  <a:avLst/>
                  <a:gdLst>
                    <a:gd name="connsiteX0" fmla="*/ 206299 w 295041"/>
                    <a:gd name="connsiteY0" fmla="*/ 291473 h 487299"/>
                    <a:gd name="connsiteX1" fmla="*/ 145930 w 295041"/>
                    <a:gd name="connsiteY1" fmla="*/ 469304 h 487299"/>
                    <a:gd name="connsiteX2" fmla="*/ 145454 w 295041"/>
                    <a:gd name="connsiteY2" fmla="*/ 469304 h 487299"/>
                    <a:gd name="connsiteX3" fmla="*/ 187255 w 295041"/>
                    <a:gd name="connsiteY3" fmla="*/ 291187 h 487299"/>
                    <a:gd name="connsiteX4" fmla="*/ 187255 w 295041"/>
                    <a:gd name="connsiteY4" fmla="*/ 291187 h 487299"/>
                    <a:gd name="connsiteX5" fmla="*/ 273714 w 295041"/>
                    <a:gd name="connsiteY5" fmla="*/ 141644 h 487299"/>
                    <a:gd name="connsiteX6" fmla="*/ 273714 w 295041"/>
                    <a:gd name="connsiteY6" fmla="*/ 141644 h 487299"/>
                    <a:gd name="connsiteX7" fmla="*/ 284949 w 295041"/>
                    <a:gd name="connsiteY7" fmla="*/ 148216 h 487299"/>
                    <a:gd name="connsiteX8" fmla="*/ 285426 w 295041"/>
                    <a:gd name="connsiteY8" fmla="*/ 148216 h 487299"/>
                    <a:gd name="connsiteX9" fmla="*/ 239149 w 295041"/>
                    <a:gd name="connsiteY9" fmla="*/ -88 h 487299"/>
                    <a:gd name="connsiteX10" fmla="*/ 86038 w 295041"/>
                    <a:gd name="connsiteY10" fmla="*/ 32964 h 487299"/>
                    <a:gd name="connsiteX11" fmla="*/ 86038 w 295041"/>
                    <a:gd name="connsiteY11" fmla="*/ 33535 h 487299"/>
                    <a:gd name="connsiteX12" fmla="*/ 99559 w 295041"/>
                    <a:gd name="connsiteY12" fmla="*/ 41346 h 487299"/>
                    <a:gd name="connsiteX13" fmla="*/ 99559 w 295041"/>
                    <a:gd name="connsiteY13" fmla="*/ 41346 h 487299"/>
                    <a:gd name="connsiteX14" fmla="*/ 8911 w 295041"/>
                    <a:gd name="connsiteY14" fmla="*/ 198032 h 487299"/>
                    <a:gd name="connsiteX15" fmla="*/ 8911 w 295041"/>
                    <a:gd name="connsiteY15" fmla="*/ 265374 h 487299"/>
                    <a:gd name="connsiteX16" fmla="*/ 117555 w 295041"/>
                    <a:gd name="connsiteY16" fmla="*/ 453588 h 487299"/>
                    <a:gd name="connsiteX17" fmla="*/ 175829 w 295041"/>
                    <a:gd name="connsiteY17" fmla="*/ 487211 h 487299"/>
                    <a:gd name="connsiteX18" fmla="*/ 294947 w 295041"/>
                    <a:gd name="connsiteY18" fmla="*/ 487211 h 487299"/>
                    <a:gd name="connsiteX19" fmla="*/ 294947 w 295041"/>
                    <a:gd name="connsiteY19" fmla="*/ 291282 h 487299"/>
                    <a:gd name="connsiteX20" fmla="*/ 206013 w 295041"/>
                    <a:gd name="connsiteY20" fmla="*/ 291282 h 487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95041" h="487299">
                      <a:moveTo>
                        <a:pt x="206299" y="291473"/>
                      </a:moveTo>
                      <a:cubicBezTo>
                        <a:pt x="173791" y="345794"/>
                        <a:pt x="153214" y="406410"/>
                        <a:pt x="145930" y="469304"/>
                      </a:cubicBezTo>
                      <a:cubicBezTo>
                        <a:pt x="145930" y="469304"/>
                        <a:pt x="145454" y="469304"/>
                        <a:pt x="145454" y="469304"/>
                      </a:cubicBezTo>
                      <a:cubicBezTo>
                        <a:pt x="127363" y="381865"/>
                        <a:pt x="187255" y="291187"/>
                        <a:pt x="187255" y="291187"/>
                      </a:cubicBezTo>
                      <a:lnTo>
                        <a:pt x="187255" y="291187"/>
                      </a:lnTo>
                      <a:lnTo>
                        <a:pt x="273714" y="141644"/>
                      </a:lnTo>
                      <a:cubicBezTo>
                        <a:pt x="273714" y="141644"/>
                        <a:pt x="273714" y="141644"/>
                        <a:pt x="273714" y="141644"/>
                      </a:cubicBezTo>
                      <a:lnTo>
                        <a:pt x="284949" y="148216"/>
                      </a:lnTo>
                      <a:lnTo>
                        <a:pt x="285426" y="148216"/>
                      </a:lnTo>
                      <a:lnTo>
                        <a:pt x="239149" y="-88"/>
                      </a:lnTo>
                      <a:lnTo>
                        <a:pt x="86038" y="32964"/>
                      </a:lnTo>
                      <a:cubicBezTo>
                        <a:pt x="86038" y="32964"/>
                        <a:pt x="86038" y="32964"/>
                        <a:pt x="86038" y="33535"/>
                      </a:cubicBezTo>
                      <a:lnTo>
                        <a:pt x="99559" y="41346"/>
                      </a:lnTo>
                      <a:lnTo>
                        <a:pt x="99559" y="41346"/>
                      </a:lnTo>
                      <a:lnTo>
                        <a:pt x="8911" y="198032"/>
                      </a:lnTo>
                      <a:cubicBezTo>
                        <a:pt x="-3096" y="218873"/>
                        <a:pt x="-3096" y="244533"/>
                        <a:pt x="8911" y="265374"/>
                      </a:cubicBezTo>
                      <a:lnTo>
                        <a:pt x="117555" y="453588"/>
                      </a:lnTo>
                      <a:cubicBezTo>
                        <a:pt x="129591" y="474400"/>
                        <a:pt x="151796" y="487211"/>
                        <a:pt x="175829" y="487211"/>
                      </a:cubicBezTo>
                      <a:lnTo>
                        <a:pt x="294947" y="487211"/>
                      </a:lnTo>
                      <a:lnTo>
                        <a:pt x="294947" y="291282"/>
                      </a:lnTo>
                      <a:lnTo>
                        <a:pt x="206013" y="29128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182843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99999"/>
                    </a:solidFill>
                    <a:effectLst/>
                    <a:uLnTx/>
                    <a:uFillTx/>
                    <a:latin typeface="Montserrat" panose="00000500000000000000" pitchFamily="2" charset="-18"/>
                  </a:endParaRPr>
                </a:p>
              </p:txBody>
            </p:sp>
          </p:grpSp>
          <p:grpSp>
            <p:nvGrpSpPr>
              <p:cNvPr id="76" name="Grupa 75">
                <a:extLst>
                  <a:ext uri="{FF2B5EF4-FFF2-40B4-BE49-F238E27FC236}">
                    <a16:creationId xmlns:a16="http://schemas.microsoft.com/office/drawing/2014/main" id="{89EBCA86-4294-46EB-9606-5F3F75C7DD6E}"/>
                  </a:ext>
                </a:extLst>
              </p:cNvPr>
              <p:cNvGrpSpPr/>
              <p:nvPr/>
            </p:nvGrpSpPr>
            <p:grpSpPr>
              <a:xfrm>
                <a:off x="1656195" y="4907284"/>
                <a:ext cx="13547030" cy="7260678"/>
                <a:chOff x="1656195" y="4907284"/>
                <a:chExt cx="13547030" cy="7260678"/>
              </a:xfrm>
            </p:grpSpPr>
            <p:sp>
              <p:nvSpPr>
                <p:cNvPr id="78" name="Freeform 27">
                  <a:extLst>
                    <a:ext uri="{FF2B5EF4-FFF2-40B4-BE49-F238E27FC236}">
                      <a16:creationId xmlns:a16="http://schemas.microsoft.com/office/drawing/2014/main" id="{2F8112B9-D778-4650-9F8C-E90CBAFFDAC9}"/>
                    </a:ext>
                  </a:extLst>
                </p:cNvPr>
                <p:cNvSpPr/>
                <p:nvPr/>
              </p:nvSpPr>
              <p:spPr>
                <a:xfrm>
                  <a:off x="2801855" y="5839859"/>
                  <a:ext cx="3738613" cy="4819981"/>
                </a:xfrm>
                <a:custGeom>
                  <a:avLst/>
                  <a:gdLst>
                    <a:gd name="connsiteX0" fmla="*/ -95 w 1204991"/>
                    <a:gd name="connsiteY0" fmla="*/ 423012 h 1553527"/>
                    <a:gd name="connsiteX1" fmla="*/ -95 w 1204991"/>
                    <a:gd name="connsiteY1" fmla="*/ 1144722 h 1553527"/>
                    <a:gd name="connsiteX2" fmla="*/ 408584 w 1204991"/>
                    <a:gd name="connsiteY2" fmla="*/ 1553439 h 1553527"/>
                    <a:gd name="connsiteX3" fmla="*/ 795457 w 1204991"/>
                    <a:gd name="connsiteY3" fmla="*/ 1553439 h 1553527"/>
                    <a:gd name="connsiteX4" fmla="*/ 1204897 w 1204991"/>
                    <a:gd name="connsiteY4" fmla="*/ 1145389 h 1553527"/>
                    <a:gd name="connsiteX5" fmla="*/ 1204897 w 1204991"/>
                    <a:gd name="connsiteY5" fmla="*/ 1144722 h 1553527"/>
                    <a:gd name="connsiteX6" fmla="*/ 1204897 w 1204991"/>
                    <a:gd name="connsiteY6" fmla="*/ 423012 h 1553527"/>
                    <a:gd name="connsiteX7" fmla="*/ 602163 w 1204991"/>
                    <a:gd name="connsiteY7" fmla="*/ -88 h 1553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4991" h="1553527">
                      <a:moveTo>
                        <a:pt x="-95" y="423012"/>
                      </a:moveTo>
                      <a:lnTo>
                        <a:pt x="-95" y="1144722"/>
                      </a:lnTo>
                      <a:cubicBezTo>
                        <a:pt x="-38" y="1370464"/>
                        <a:pt x="182916" y="1553439"/>
                        <a:pt x="408584" y="1553439"/>
                      </a:cubicBezTo>
                      <a:lnTo>
                        <a:pt x="795457" y="1553439"/>
                      </a:lnTo>
                      <a:cubicBezTo>
                        <a:pt x="1021163" y="1553858"/>
                        <a:pt x="1204478" y="1371169"/>
                        <a:pt x="1204897" y="1145389"/>
                      </a:cubicBezTo>
                      <a:cubicBezTo>
                        <a:pt x="1204897" y="1145169"/>
                        <a:pt x="1204897" y="1144941"/>
                        <a:pt x="1204897" y="1144722"/>
                      </a:cubicBezTo>
                      <a:lnTo>
                        <a:pt x="1204897" y="423012"/>
                      </a:lnTo>
                      <a:lnTo>
                        <a:pt x="602163" y="-88"/>
                      </a:lnTo>
                      <a:close/>
                    </a:path>
                  </a:pathLst>
                </a:custGeom>
                <a:solidFill>
                  <a:srgbClr val="93CE39"/>
                </a:solidFill>
                <a:ln w="95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182843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99999"/>
                    </a:solidFill>
                    <a:effectLst/>
                    <a:uLnTx/>
                    <a:uFillTx/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79" name="Freeform 28">
                  <a:extLst>
                    <a:ext uri="{FF2B5EF4-FFF2-40B4-BE49-F238E27FC236}">
                      <a16:creationId xmlns:a16="http://schemas.microsoft.com/office/drawing/2014/main" id="{F9F649B2-0329-4A94-ADED-A8CDBBCD5E88}"/>
                    </a:ext>
                  </a:extLst>
                </p:cNvPr>
                <p:cNvSpPr/>
                <p:nvPr/>
              </p:nvSpPr>
              <p:spPr>
                <a:xfrm>
                  <a:off x="1656195" y="4907284"/>
                  <a:ext cx="6028800" cy="2505643"/>
                </a:xfrm>
                <a:custGeom>
                  <a:avLst/>
                  <a:gdLst>
                    <a:gd name="connsiteX0" fmla="*/ 1902087 w 1943140"/>
                    <a:gd name="connsiteY0" fmla="*/ 632341 h 807593"/>
                    <a:gd name="connsiteX1" fmla="*/ 1574154 w 1943140"/>
                    <a:gd name="connsiteY1" fmla="*/ 401646 h 807593"/>
                    <a:gd name="connsiteX2" fmla="*/ 1294401 w 1943140"/>
                    <a:gd name="connsiteY2" fmla="*/ 205145 h 807593"/>
                    <a:gd name="connsiteX3" fmla="*/ 1027123 w 1943140"/>
                    <a:gd name="connsiteY3" fmla="*/ 17407 h 807593"/>
                    <a:gd name="connsiteX4" fmla="*/ 916574 w 1943140"/>
                    <a:gd name="connsiteY4" fmla="*/ 17407 h 807593"/>
                    <a:gd name="connsiteX5" fmla="*/ 649295 w 1943140"/>
                    <a:gd name="connsiteY5" fmla="*/ 205145 h 807593"/>
                    <a:gd name="connsiteX6" fmla="*/ 369543 w 1943140"/>
                    <a:gd name="connsiteY6" fmla="*/ 401646 h 807593"/>
                    <a:gd name="connsiteX7" fmla="*/ 41134 w 1943140"/>
                    <a:gd name="connsiteY7" fmla="*/ 632341 h 807593"/>
                    <a:gd name="connsiteX8" fmla="*/ 17158 w 1943140"/>
                    <a:gd name="connsiteY8" fmla="*/ 766263 h 807593"/>
                    <a:gd name="connsiteX9" fmla="*/ 151035 w 1943140"/>
                    <a:gd name="connsiteY9" fmla="*/ 790246 h 807593"/>
                    <a:gd name="connsiteX10" fmla="*/ 151683 w 1943140"/>
                    <a:gd name="connsiteY10" fmla="*/ 789789 h 807593"/>
                    <a:gd name="connsiteX11" fmla="*/ 369448 w 1943140"/>
                    <a:gd name="connsiteY11" fmla="*/ 636818 h 807593"/>
                    <a:gd name="connsiteX12" fmla="*/ 971706 w 1943140"/>
                    <a:gd name="connsiteY12" fmla="*/ 213717 h 807593"/>
                    <a:gd name="connsiteX13" fmla="*/ 1574154 w 1943140"/>
                    <a:gd name="connsiteY13" fmla="*/ 636818 h 807593"/>
                    <a:gd name="connsiteX14" fmla="*/ 1791919 w 1943140"/>
                    <a:gd name="connsiteY14" fmla="*/ 789789 h 807593"/>
                    <a:gd name="connsiteX15" fmla="*/ 1925796 w 1943140"/>
                    <a:gd name="connsiteY15" fmla="*/ 765805 h 807593"/>
                    <a:gd name="connsiteX16" fmla="*/ 1902467 w 1943140"/>
                    <a:gd name="connsiteY16" fmla="*/ 632341 h 80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43140" h="807593">
                      <a:moveTo>
                        <a:pt x="1902087" y="632341"/>
                      </a:moveTo>
                      <a:lnTo>
                        <a:pt x="1574154" y="401646"/>
                      </a:lnTo>
                      <a:lnTo>
                        <a:pt x="1294401" y="205145"/>
                      </a:lnTo>
                      <a:lnTo>
                        <a:pt x="1027123" y="17407"/>
                      </a:lnTo>
                      <a:cubicBezTo>
                        <a:pt x="993968" y="-5920"/>
                        <a:pt x="949729" y="-5920"/>
                        <a:pt x="916574" y="17407"/>
                      </a:cubicBezTo>
                      <a:lnTo>
                        <a:pt x="649295" y="205145"/>
                      </a:lnTo>
                      <a:lnTo>
                        <a:pt x="369543" y="401646"/>
                      </a:lnTo>
                      <a:lnTo>
                        <a:pt x="41134" y="632341"/>
                      </a:lnTo>
                      <a:cubicBezTo>
                        <a:pt x="-2457" y="662697"/>
                        <a:pt x="-13188" y="722657"/>
                        <a:pt x="17158" y="766263"/>
                      </a:cubicBezTo>
                      <a:cubicBezTo>
                        <a:pt x="47504" y="809868"/>
                        <a:pt x="107444" y="820603"/>
                        <a:pt x="151035" y="790246"/>
                      </a:cubicBezTo>
                      <a:cubicBezTo>
                        <a:pt x="151245" y="790094"/>
                        <a:pt x="151464" y="789942"/>
                        <a:pt x="151683" y="789789"/>
                      </a:cubicBezTo>
                      <a:lnTo>
                        <a:pt x="369448" y="636818"/>
                      </a:lnTo>
                      <a:lnTo>
                        <a:pt x="971706" y="213717"/>
                      </a:lnTo>
                      <a:lnTo>
                        <a:pt x="1574154" y="636818"/>
                      </a:lnTo>
                      <a:lnTo>
                        <a:pt x="1791919" y="789789"/>
                      </a:lnTo>
                      <a:cubicBezTo>
                        <a:pt x="1835510" y="820146"/>
                        <a:pt x="1895450" y="809411"/>
                        <a:pt x="1925796" y="765805"/>
                      </a:cubicBezTo>
                      <a:cubicBezTo>
                        <a:pt x="1955961" y="722457"/>
                        <a:pt x="1945554" y="662878"/>
                        <a:pt x="1902467" y="632341"/>
                      </a:cubicBezTo>
                      <a:close/>
                    </a:path>
                  </a:pathLst>
                </a:custGeom>
                <a:solidFill>
                  <a:srgbClr val="93CE39">
                    <a:lumMod val="75000"/>
                  </a:srgbClr>
                </a:solidFill>
                <a:ln w="95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182843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99999"/>
                    </a:solidFill>
                    <a:effectLst/>
                    <a:uLnTx/>
                    <a:uFillTx/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80" name="Freeform 36">
                  <a:extLst>
                    <a:ext uri="{FF2B5EF4-FFF2-40B4-BE49-F238E27FC236}">
                      <a16:creationId xmlns:a16="http://schemas.microsoft.com/office/drawing/2014/main" id="{A25E02A1-70F8-4F40-A175-B22DC3B5A436}"/>
                    </a:ext>
                  </a:extLst>
                </p:cNvPr>
                <p:cNvSpPr/>
                <p:nvPr/>
              </p:nvSpPr>
              <p:spPr>
                <a:xfrm>
                  <a:off x="10320085" y="5839859"/>
                  <a:ext cx="3738613" cy="4819981"/>
                </a:xfrm>
                <a:custGeom>
                  <a:avLst/>
                  <a:gdLst>
                    <a:gd name="connsiteX0" fmla="*/ -95 w 1204991"/>
                    <a:gd name="connsiteY0" fmla="*/ 423012 h 1553527"/>
                    <a:gd name="connsiteX1" fmla="*/ -95 w 1204991"/>
                    <a:gd name="connsiteY1" fmla="*/ 1144722 h 1553527"/>
                    <a:gd name="connsiteX2" fmla="*/ 408584 w 1204991"/>
                    <a:gd name="connsiteY2" fmla="*/ 1553439 h 1553527"/>
                    <a:gd name="connsiteX3" fmla="*/ 795457 w 1204991"/>
                    <a:gd name="connsiteY3" fmla="*/ 1553439 h 1553527"/>
                    <a:gd name="connsiteX4" fmla="*/ 1204897 w 1204991"/>
                    <a:gd name="connsiteY4" fmla="*/ 1145389 h 1553527"/>
                    <a:gd name="connsiteX5" fmla="*/ 1204897 w 1204991"/>
                    <a:gd name="connsiteY5" fmla="*/ 1144722 h 1553527"/>
                    <a:gd name="connsiteX6" fmla="*/ 1204897 w 1204991"/>
                    <a:gd name="connsiteY6" fmla="*/ 423012 h 1553527"/>
                    <a:gd name="connsiteX7" fmla="*/ 602163 w 1204991"/>
                    <a:gd name="connsiteY7" fmla="*/ -88 h 1553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4991" h="1553527">
                      <a:moveTo>
                        <a:pt x="-95" y="423012"/>
                      </a:moveTo>
                      <a:lnTo>
                        <a:pt x="-95" y="1144722"/>
                      </a:lnTo>
                      <a:cubicBezTo>
                        <a:pt x="-38" y="1370464"/>
                        <a:pt x="182916" y="1553439"/>
                        <a:pt x="408584" y="1553439"/>
                      </a:cubicBezTo>
                      <a:lnTo>
                        <a:pt x="795457" y="1553439"/>
                      </a:lnTo>
                      <a:cubicBezTo>
                        <a:pt x="1021163" y="1553858"/>
                        <a:pt x="1204478" y="1371169"/>
                        <a:pt x="1204897" y="1145389"/>
                      </a:cubicBezTo>
                      <a:cubicBezTo>
                        <a:pt x="1204897" y="1145169"/>
                        <a:pt x="1204897" y="1144941"/>
                        <a:pt x="1204897" y="1144722"/>
                      </a:cubicBezTo>
                      <a:lnTo>
                        <a:pt x="1204897" y="423012"/>
                      </a:lnTo>
                      <a:lnTo>
                        <a:pt x="602163" y="-88"/>
                      </a:lnTo>
                      <a:close/>
                    </a:path>
                  </a:pathLst>
                </a:custGeom>
                <a:solidFill>
                  <a:srgbClr val="058A43"/>
                </a:solidFill>
                <a:ln w="95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182843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99999"/>
                    </a:solidFill>
                    <a:effectLst/>
                    <a:uLnTx/>
                    <a:uFillTx/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81" name="Freeform 37">
                  <a:extLst>
                    <a:ext uri="{FF2B5EF4-FFF2-40B4-BE49-F238E27FC236}">
                      <a16:creationId xmlns:a16="http://schemas.microsoft.com/office/drawing/2014/main" id="{90E486C4-8AF1-48B1-AEB9-FE94822A99D2}"/>
                    </a:ext>
                  </a:extLst>
                </p:cNvPr>
                <p:cNvSpPr/>
                <p:nvPr/>
              </p:nvSpPr>
              <p:spPr>
                <a:xfrm>
                  <a:off x="9174425" y="4907284"/>
                  <a:ext cx="6028800" cy="2505643"/>
                </a:xfrm>
                <a:custGeom>
                  <a:avLst/>
                  <a:gdLst>
                    <a:gd name="connsiteX0" fmla="*/ 1902087 w 1943140"/>
                    <a:gd name="connsiteY0" fmla="*/ 632341 h 807593"/>
                    <a:gd name="connsiteX1" fmla="*/ 1574154 w 1943140"/>
                    <a:gd name="connsiteY1" fmla="*/ 401646 h 807593"/>
                    <a:gd name="connsiteX2" fmla="*/ 1294401 w 1943140"/>
                    <a:gd name="connsiteY2" fmla="*/ 205145 h 807593"/>
                    <a:gd name="connsiteX3" fmla="*/ 1027123 w 1943140"/>
                    <a:gd name="connsiteY3" fmla="*/ 17407 h 807593"/>
                    <a:gd name="connsiteX4" fmla="*/ 916574 w 1943140"/>
                    <a:gd name="connsiteY4" fmla="*/ 17407 h 807593"/>
                    <a:gd name="connsiteX5" fmla="*/ 649295 w 1943140"/>
                    <a:gd name="connsiteY5" fmla="*/ 205145 h 807593"/>
                    <a:gd name="connsiteX6" fmla="*/ 369543 w 1943140"/>
                    <a:gd name="connsiteY6" fmla="*/ 401646 h 807593"/>
                    <a:gd name="connsiteX7" fmla="*/ 41134 w 1943140"/>
                    <a:gd name="connsiteY7" fmla="*/ 632341 h 807593"/>
                    <a:gd name="connsiteX8" fmla="*/ 17158 w 1943140"/>
                    <a:gd name="connsiteY8" fmla="*/ 766263 h 807593"/>
                    <a:gd name="connsiteX9" fmla="*/ 151035 w 1943140"/>
                    <a:gd name="connsiteY9" fmla="*/ 790246 h 807593"/>
                    <a:gd name="connsiteX10" fmla="*/ 151683 w 1943140"/>
                    <a:gd name="connsiteY10" fmla="*/ 789789 h 807593"/>
                    <a:gd name="connsiteX11" fmla="*/ 369448 w 1943140"/>
                    <a:gd name="connsiteY11" fmla="*/ 636818 h 807593"/>
                    <a:gd name="connsiteX12" fmla="*/ 971706 w 1943140"/>
                    <a:gd name="connsiteY12" fmla="*/ 213717 h 807593"/>
                    <a:gd name="connsiteX13" fmla="*/ 1574154 w 1943140"/>
                    <a:gd name="connsiteY13" fmla="*/ 636818 h 807593"/>
                    <a:gd name="connsiteX14" fmla="*/ 1791919 w 1943140"/>
                    <a:gd name="connsiteY14" fmla="*/ 789789 h 807593"/>
                    <a:gd name="connsiteX15" fmla="*/ 1925796 w 1943140"/>
                    <a:gd name="connsiteY15" fmla="*/ 765805 h 807593"/>
                    <a:gd name="connsiteX16" fmla="*/ 1902467 w 1943140"/>
                    <a:gd name="connsiteY16" fmla="*/ 632341 h 807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43140" h="807593">
                      <a:moveTo>
                        <a:pt x="1902087" y="632341"/>
                      </a:moveTo>
                      <a:lnTo>
                        <a:pt x="1574154" y="401646"/>
                      </a:lnTo>
                      <a:lnTo>
                        <a:pt x="1294401" y="205145"/>
                      </a:lnTo>
                      <a:lnTo>
                        <a:pt x="1027123" y="17407"/>
                      </a:lnTo>
                      <a:cubicBezTo>
                        <a:pt x="993968" y="-5920"/>
                        <a:pt x="949729" y="-5920"/>
                        <a:pt x="916574" y="17407"/>
                      </a:cubicBezTo>
                      <a:lnTo>
                        <a:pt x="649295" y="205145"/>
                      </a:lnTo>
                      <a:lnTo>
                        <a:pt x="369543" y="401646"/>
                      </a:lnTo>
                      <a:lnTo>
                        <a:pt x="41134" y="632341"/>
                      </a:lnTo>
                      <a:cubicBezTo>
                        <a:pt x="-2457" y="662697"/>
                        <a:pt x="-13188" y="722657"/>
                        <a:pt x="17158" y="766263"/>
                      </a:cubicBezTo>
                      <a:cubicBezTo>
                        <a:pt x="47504" y="809868"/>
                        <a:pt x="107444" y="820603"/>
                        <a:pt x="151035" y="790246"/>
                      </a:cubicBezTo>
                      <a:cubicBezTo>
                        <a:pt x="151245" y="790094"/>
                        <a:pt x="151464" y="789942"/>
                        <a:pt x="151683" y="789789"/>
                      </a:cubicBezTo>
                      <a:lnTo>
                        <a:pt x="369448" y="636818"/>
                      </a:lnTo>
                      <a:lnTo>
                        <a:pt x="971706" y="213717"/>
                      </a:lnTo>
                      <a:lnTo>
                        <a:pt x="1574154" y="636818"/>
                      </a:lnTo>
                      <a:lnTo>
                        <a:pt x="1791919" y="789789"/>
                      </a:lnTo>
                      <a:cubicBezTo>
                        <a:pt x="1835510" y="820146"/>
                        <a:pt x="1895450" y="809411"/>
                        <a:pt x="1925796" y="765805"/>
                      </a:cubicBezTo>
                      <a:cubicBezTo>
                        <a:pt x="1955961" y="722457"/>
                        <a:pt x="1945554" y="662878"/>
                        <a:pt x="1902467" y="632341"/>
                      </a:cubicBezTo>
                      <a:close/>
                    </a:path>
                  </a:pathLst>
                </a:custGeom>
                <a:solidFill>
                  <a:srgbClr val="058A43">
                    <a:lumMod val="75000"/>
                  </a:srgbClr>
                </a:solidFill>
                <a:ln w="951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182843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999999"/>
                    </a:solidFill>
                    <a:effectLst/>
                    <a:uLnTx/>
                    <a:uFillTx/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82" name="Rectangle 56">
                  <a:extLst>
                    <a:ext uri="{FF2B5EF4-FFF2-40B4-BE49-F238E27FC236}">
                      <a16:creationId xmlns:a16="http://schemas.microsoft.com/office/drawing/2014/main" id="{19358B59-5FBE-4678-A94F-E2B11F7573A8}"/>
                    </a:ext>
                  </a:extLst>
                </p:cNvPr>
                <p:cNvSpPr/>
                <p:nvPr/>
              </p:nvSpPr>
              <p:spPr>
                <a:xfrm>
                  <a:off x="2601655" y="11027363"/>
                  <a:ext cx="4646757" cy="11405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100000"/>
                    </a:lnSpc>
                  </a:pPr>
                  <a:r>
                    <a:rPr lang="pl-PL" sz="1600" b="1" dirty="0">
                      <a:latin typeface="Montserrat" panose="00000500000000000000" pitchFamily="2" charset="-18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G</a:t>
                  </a:r>
                  <a:r>
                    <a:rPr lang="pl-PL" sz="1600" b="1" dirty="0">
                      <a:effectLst/>
                      <a:latin typeface="Montserrat" panose="00000500000000000000" pitchFamily="2" charset="-18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ospodarka niskoemisyjna</a:t>
                  </a:r>
                  <a:endParaRPr lang="en-US" sz="1600" dirty="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83" name="Rectangle 56">
                  <a:extLst>
                    <a:ext uri="{FF2B5EF4-FFF2-40B4-BE49-F238E27FC236}">
                      <a16:creationId xmlns:a16="http://schemas.microsoft.com/office/drawing/2014/main" id="{0B30CB88-5C7F-42A9-AE61-A469FC7E22D4}"/>
                    </a:ext>
                  </a:extLst>
                </p:cNvPr>
                <p:cNvSpPr/>
                <p:nvPr/>
              </p:nvSpPr>
              <p:spPr>
                <a:xfrm>
                  <a:off x="9940955" y="11027365"/>
                  <a:ext cx="4625658" cy="114059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100000"/>
                    </a:lnSpc>
                  </a:pPr>
                  <a:r>
                    <a:rPr lang="pl-PL" sz="1600" b="1" dirty="0">
                      <a:effectLst/>
                      <a:latin typeface="Montserrat" panose="00000500000000000000" pitchFamily="2" charset="-18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Adaptacja do zmian klimatu</a:t>
                  </a:r>
                  <a:endParaRPr lang="en-US" sz="1100" dirty="0">
                    <a:latin typeface="Montserrat" panose="00000500000000000000" pitchFamily="2" charset="-18"/>
                  </a:endParaRPr>
                </a:p>
              </p:txBody>
            </p:sp>
          </p:grpSp>
          <p:sp>
            <p:nvSpPr>
              <p:cNvPr id="77" name="Rectangle 56">
                <a:extLst>
                  <a:ext uri="{FF2B5EF4-FFF2-40B4-BE49-F238E27FC236}">
                    <a16:creationId xmlns:a16="http://schemas.microsoft.com/office/drawing/2014/main" id="{EE710DCC-F937-4649-8549-2104F71F6739}"/>
                  </a:ext>
                </a:extLst>
              </p:cNvPr>
              <p:cNvSpPr/>
              <p:nvPr/>
            </p:nvSpPr>
            <p:spPr>
              <a:xfrm>
                <a:off x="18029334" y="11027365"/>
                <a:ext cx="3809453" cy="11405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00000"/>
                  </a:lnSpc>
                </a:pPr>
                <a:r>
                  <a:rPr lang="pl-PL" sz="1600" b="1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Times New Roman" panose="02020603050405020304" pitchFamily="18" charset="0"/>
                  </a:rPr>
                  <a:t>Ochrona środowiska</a:t>
                </a:r>
                <a:r>
                  <a:rPr lang="pl-PL" sz="16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1600" dirty="0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71" name="Prostokąt 70" descr="Elektrownia z wypełnieniem pełnym">
              <a:extLst>
                <a:ext uri="{FF2B5EF4-FFF2-40B4-BE49-F238E27FC236}">
                  <a16:creationId xmlns:a16="http://schemas.microsoft.com/office/drawing/2014/main" id="{88350460-DAC8-4A8C-A613-9960B87687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5748" y="3812607"/>
              <a:ext cx="850158" cy="720000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2" name="Prostokąt 71" descr="Śnieg z wypełnieniem pełnym">
              <a:extLst>
                <a:ext uri="{FF2B5EF4-FFF2-40B4-BE49-F238E27FC236}">
                  <a16:creationId xmlns:a16="http://schemas.microsoft.com/office/drawing/2014/main" id="{23034655-2AC2-4A30-BA22-9F3CEC382D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0084" y="3764166"/>
              <a:ext cx="864000" cy="864000"/>
            </a:xfrm>
            <a:prstGeom prst="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18735787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4493428C-C1FA-4126-BA46-E2F546E5A529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115A9B1A-34B5-4294-920E-AD8D76F620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3BD34A13-01F6-4A10-B47F-05BBCE296932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b="1" dirty="0">
                  <a:latin typeface="Montserrat" panose="00000500000000000000" pitchFamily="2" charset="-18"/>
                </a:rPr>
                <a:t>Podnoszenie efektywności energetycznej i rozwój OZE</a:t>
              </a:r>
              <a:endParaRPr lang="pl-PL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6702A035-9F71-4BA3-9313-F0AFFF56EF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sp>
        <p:nvSpPr>
          <p:cNvPr id="6" name="pole tekstowe 5" descr="W przypadku interwencji na rzecz ograniczania emisji poprzez podnoszenie efektywności energetycznej oraz rozwoju OZE kwestie produktów i rezultatów należy rozpatrywać w odniesieniu do kilku obszarów:&#10;">
            <a:extLst>
              <a:ext uri="{FF2B5EF4-FFF2-40B4-BE49-F238E27FC236}">
                <a16:creationId xmlns:a16="http://schemas.microsoft.com/office/drawing/2014/main" id="{105DC00F-92CB-4EA9-BE2E-B7156EEDB300}"/>
              </a:ext>
            </a:extLst>
          </p:cNvPr>
          <p:cNvSpPr txBox="1"/>
          <p:nvPr/>
        </p:nvSpPr>
        <p:spPr>
          <a:xfrm>
            <a:off x="980765" y="1271496"/>
            <a:ext cx="108022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sz="16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rPr>
              <a:t>W przypadku interwencji na rzecz ograniczania emisji poprzez podnoszenie efektywności energetycznej oraz rozwoju OZE kwestie produktów i rezultatów należy rozpatrywać w odniesieniu do kilku obszarów:</a:t>
            </a:r>
          </a:p>
        </p:txBody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id="{D4A9648B-52EA-4F58-BBE5-EBA00D1761A3}"/>
              </a:ext>
            </a:extLst>
          </p:cNvPr>
          <p:cNvGrpSpPr>
            <a:grpSpLocks noChangeAspect="1"/>
          </p:cNvGrpSpPr>
          <p:nvPr/>
        </p:nvGrpSpPr>
        <p:grpSpPr>
          <a:xfrm>
            <a:off x="674270" y="2254607"/>
            <a:ext cx="10536966" cy="4003194"/>
            <a:chOff x="-189386" y="2724540"/>
            <a:chExt cx="9468601" cy="3614386"/>
          </a:xfrm>
        </p:grpSpPr>
        <p:grpSp>
          <p:nvGrpSpPr>
            <p:cNvPr id="8" name="Grupa 7">
              <a:extLst>
                <a:ext uri="{FF2B5EF4-FFF2-40B4-BE49-F238E27FC236}">
                  <a16:creationId xmlns:a16="http://schemas.microsoft.com/office/drawing/2014/main" id="{9DFCF2D1-B9BF-4435-AFA3-D6EFAFFAC43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92000" y="3337822"/>
              <a:ext cx="3960000" cy="2626042"/>
              <a:chOff x="7145676" y="5353432"/>
              <a:chExt cx="10068017" cy="6676522"/>
            </a:xfrm>
          </p:grpSpPr>
          <p:sp>
            <p:nvSpPr>
              <p:cNvPr id="25" name="Line 1">
                <a:extLst>
                  <a:ext uri="{FF2B5EF4-FFF2-40B4-BE49-F238E27FC236}">
                    <a16:creationId xmlns:a16="http://schemas.microsoft.com/office/drawing/2014/main" id="{AB2A1A68-4C5F-4984-BDF2-FA277DB057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805906" y="6700637"/>
                <a:ext cx="2254213" cy="6908"/>
              </a:xfrm>
              <a:prstGeom prst="line">
                <a:avLst/>
              </a:prstGeom>
              <a:noFill/>
              <a:ln w="9720" cap="flat">
                <a:solidFill>
                  <a:srgbClr val="708EC4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6" name="Freeform 2">
                <a:extLst>
                  <a:ext uri="{FF2B5EF4-FFF2-40B4-BE49-F238E27FC236}">
                    <a16:creationId xmlns:a16="http://schemas.microsoft.com/office/drawing/2014/main" id="{F2D02A51-E784-43BD-BE70-98A3A202E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20918" y="6608808"/>
                <a:ext cx="192775" cy="192770"/>
              </a:xfrm>
              <a:custGeom>
                <a:avLst/>
                <a:gdLst>
                  <a:gd name="T0" fmla="*/ 89 w 179"/>
                  <a:gd name="T1" fmla="*/ 0 h 179"/>
                  <a:gd name="T2" fmla="*/ 89 w 179"/>
                  <a:gd name="T3" fmla="*/ 0 h 179"/>
                  <a:gd name="T4" fmla="*/ 178 w 179"/>
                  <a:gd name="T5" fmla="*/ 89 h 179"/>
                  <a:gd name="T6" fmla="*/ 89 w 179"/>
                  <a:gd name="T7" fmla="*/ 178 h 179"/>
                  <a:gd name="T8" fmla="*/ 0 w 179"/>
                  <a:gd name="T9" fmla="*/ 89 h 179"/>
                  <a:gd name="T10" fmla="*/ 89 w 179"/>
                  <a:gd name="T1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79">
                    <a:moveTo>
                      <a:pt x="89" y="0"/>
                    </a:moveTo>
                    <a:lnTo>
                      <a:pt x="89" y="0"/>
                    </a:lnTo>
                    <a:cubicBezTo>
                      <a:pt x="143" y="0"/>
                      <a:pt x="178" y="36"/>
                      <a:pt x="178" y="89"/>
                    </a:cubicBezTo>
                    <a:cubicBezTo>
                      <a:pt x="178" y="134"/>
                      <a:pt x="143" y="178"/>
                      <a:pt x="89" y="178"/>
                    </a:cubicBezTo>
                    <a:cubicBezTo>
                      <a:pt x="45" y="178"/>
                      <a:pt x="0" y="134"/>
                      <a:pt x="0" y="89"/>
                    </a:cubicBezTo>
                    <a:cubicBezTo>
                      <a:pt x="0" y="36"/>
                      <a:pt x="45" y="0"/>
                      <a:pt x="89" y="0"/>
                    </a:cubicBezTo>
                  </a:path>
                </a:pathLst>
              </a:custGeom>
              <a:solidFill>
                <a:srgbClr val="708EC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7" name="Line 5">
                <a:extLst>
                  <a:ext uri="{FF2B5EF4-FFF2-40B4-BE49-F238E27FC236}">
                    <a16:creationId xmlns:a16="http://schemas.microsoft.com/office/drawing/2014/main" id="{87DDD6B9-1A43-4438-B43A-AB8855E62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11289" y="11235883"/>
                <a:ext cx="3738135" cy="37087"/>
              </a:xfrm>
              <a:prstGeom prst="line">
                <a:avLst/>
              </a:prstGeom>
              <a:noFill/>
              <a:ln w="9720" cap="flat">
                <a:solidFill>
                  <a:srgbClr val="708EC4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8B9464B1-4DD7-4E11-AE45-DD93D61BAA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20918" y="11133102"/>
                <a:ext cx="192775" cy="192770"/>
              </a:xfrm>
              <a:custGeom>
                <a:avLst/>
                <a:gdLst>
                  <a:gd name="T0" fmla="*/ 89 w 179"/>
                  <a:gd name="T1" fmla="*/ 0 h 179"/>
                  <a:gd name="T2" fmla="*/ 89 w 179"/>
                  <a:gd name="T3" fmla="*/ 0 h 179"/>
                  <a:gd name="T4" fmla="*/ 178 w 179"/>
                  <a:gd name="T5" fmla="*/ 89 h 179"/>
                  <a:gd name="T6" fmla="*/ 89 w 179"/>
                  <a:gd name="T7" fmla="*/ 178 h 179"/>
                  <a:gd name="T8" fmla="*/ 0 w 179"/>
                  <a:gd name="T9" fmla="*/ 89 h 179"/>
                  <a:gd name="T10" fmla="*/ 89 w 179"/>
                  <a:gd name="T1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79">
                    <a:moveTo>
                      <a:pt x="89" y="0"/>
                    </a:moveTo>
                    <a:lnTo>
                      <a:pt x="89" y="0"/>
                    </a:lnTo>
                    <a:cubicBezTo>
                      <a:pt x="143" y="0"/>
                      <a:pt x="178" y="35"/>
                      <a:pt x="178" y="89"/>
                    </a:cubicBezTo>
                    <a:cubicBezTo>
                      <a:pt x="178" y="134"/>
                      <a:pt x="143" y="178"/>
                      <a:pt x="89" y="178"/>
                    </a:cubicBezTo>
                    <a:cubicBezTo>
                      <a:pt x="45" y="178"/>
                      <a:pt x="0" y="134"/>
                      <a:pt x="0" y="89"/>
                    </a:cubicBezTo>
                    <a:cubicBezTo>
                      <a:pt x="0" y="35"/>
                      <a:pt x="45" y="0"/>
                      <a:pt x="89" y="0"/>
                    </a:cubicBezTo>
                  </a:path>
                </a:pathLst>
              </a:custGeom>
              <a:solidFill>
                <a:srgbClr val="708EC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29" name="Line 7">
                <a:extLst>
                  <a:ext uri="{FF2B5EF4-FFF2-40B4-BE49-F238E27FC236}">
                    <a16:creationId xmlns:a16="http://schemas.microsoft.com/office/drawing/2014/main" id="{589E103E-A8D0-4F2B-8DC9-17199540C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94353" y="6707545"/>
                <a:ext cx="2151241" cy="4704"/>
              </a:xfrm>
              <a:prstGeom prst="line">
                <a:avLst/>
              </a:prstGeom>
              <a:noFill/>
              <a:ln w="9720" cap="flat">
                <a:solidFill>
                  <a:srgbClr val="708EC4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30" name="Freeform 8">
                <a:extLst>
                  <a:ext uri="{FF2B5EF4-FFF2-40B4-BE49-F238E27FC236}">
                    <a16:creationId xmlns:a16="http://schemas.microsoft.com/office/drawing/2014/main" id="{2EE8D464-2160-4F70-BA66-F7708FCC98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5676" y="6617915"/>
                <a:ext cx="192770" cy="192770"/>
              </a:xfrm>
              <a:custGeom>
                <a:avLst/>
                <a:gdLst>
                  <a:gd name="T0" fmla="*/ 89 w 179"/>
                  <a:gd name="T1" fmla="*/ 178 h 179"/>
                  <a:gd name="T2" fmla="*/ 89 w 179"/>
                  <a:gd name="T3" fmla="*/ 178 h 179"/>
                  <a:gd name="T4" fmla="*/ 0 w 179"/>
                  <a:gd name="T5" fmla="*/ 89 h 179"/>
                  <a:gd name="T6" fmla="*/ 89 w 179"/>
                  <a:gd name="T7" fmla="*/ 0 h 179"/>
                  <a:gd name="T8" fmla="*/ 178 w 179"/>
                  <a:gd name="T9" fmla="*/ 89 h 179"/>
                  <a:gd name="T10" fmla="*/ 89 w 179"/>
                  <a:gd name="T11" fmla="*/ 17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79">
                    <a:moveTo>
                      <a:pt x="89" y="178"/>
                    </a:moveTo>
                    <a:lnTo>
                      <a:pt x="89" y="178"/>
                    </a:lnTo>
                    <a:cubicBezTo>
                      <a:pt x="44" y="178"/>
                      <a:pt x="0" y="134"/>
                      <a:pt x="0" y="89"/>
                    </a:cubicBezTo>
                    <a:cubicBezTo>
                      <a:pt x="0" y="36"/>
                      <a:pt x="44" y="0"/>
                      <a:pt x="89" y="0"/>
                    </a:cubicBezTo>
                    <a:cubicBezTo>
                      <a:pt x="142" y="0"/>
                      <a:pt x="178" y="36"/>
                      <a:pt x="178" y="89"/>
                    </a:cubicBezTo>
                    <a:cubicBezTo>
                      <a:pt x="178" y="134"/>
                      <a:pt x="142" y="178"/>
                      <a:pt x="89" y="178"/>
                    </a:cubicBezTo>
                  </a:path>
                </a:pathLst>
              </a:custGeom>
              <a:solidFill>
                <a:srgbClr val="708EC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31" name="Line 11">
                <a:extLst>
                  <a:ext uri="{FF2B5EF4-FFF2-40B4-BE49-F238E27FC236}">
                    <a16:creationId xmlns:a16="http://schemas.microsoft.com/office/drawing/2014/main" id="{5A1A26D9-17D0-453C-B23A-B5DF5B0282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85246" y="11286480"/>
                <a:ext cx="4014499" cy="13151"/>
              </a:xfrm>
              <a:prstGeom prst="line">
                <a:avLst/>
              </a:prstGeom>
              <a:noFill/>
              <a:ln w="9720" cap="flat">
                <a:solidFill>
                  <a:srgbClr val="708EC4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32" name="Freeform 12">
                <a:extLst>
                  <a:ext uri="{FF2B5EF4-FFF2-40B4-BE49-F238E27FC236}">
                    <a16:creationId xmlns:a16="http://schemas.microsoft.com/office/drawing/2014/main" id="{92D08BE6-8B49-475A-98E7-3ECD03D9B3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54783" y="11178636"/>
                <a:ext cx="192770" cy="192770"/>
              </a:xfrm>
              <a:custGeom>
                <a:avLst/>
                <a:gdLst>
                  <a:gd name="T0" fmla="*/ 89 w 179"/>
                  <a:gd name="T1" fmla="*/ 178 h 179"/>
                  <a:gd name="T2" fmla="*/ 89 w 179"/>
                  <a:gd name="T3" fmla="*/ 178 h 179"/>
                  <a:gd name="T4" fmla="*/ 0 w 179"/>
                  <a:gd name="T5" fmla="*/ 89 h 179"/>
                  <a:gd name="T6" fmla="*/ 89 w 179"/>
                  <a:gd name="T7" fmla="*/ 0 h 179"/>
                  <a:gd name="T8" fmla="*/ 178 w 179"/>
                  <a:gd name="T9" fmla="*/ 89 h 179"/>
                  <a:gd name="T10" fmla="*/ 89 w 179"/>
                  <a:gd name="T11" fmla="*/ 17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79">
                    <a:moveTo>
                      <a:pt x="89" y="178"/>
                    </a:moveTo>
                    <a:lnTo>
                      <a:pt x="89" y="178"/>
                    </a:lnTo>
                    <a:cubicBezTo>
                      <a:pt x="44" y="178"/>
                      <a:pt x="0" y="134"/>
                      <a:pt x="0" y="89"/>
                    </a:cubicBezTo>
                    <a:cubicBezTo>
                      <a:pt x="0" y="35"/>
                      <a:pt x="44" y="0"/>
                      <a:pt x="89" y="0"/>
                    </a:cubicBezTo>
                    <a:cubicBezTo>
                      <a:pt x="142" y="0"/>
                      <a:pt x="178" y="35"/>
                      <a:pt x="178" y="89"/>
                    </a:cubicBezTo>
                    <a:cubicBezTo>
                      <a:pt x="178" y="134"/>
                      <a:pt x="142" y="178"/>
                      <a:pt x="89" y="178"/>
                    </a:cubicBezTo>
                  </a:path>
                </a:pathLst>
              </a:custGeom>
              <a:solidFill>
                <a:srgbClr val="708EC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33" name="Freeform 403">
                <a:extLst>
                  <a:ext uri="{FF2B5EF4-FFF2-40B4-BE49-F238E27FC236}">
                    <a16:creationId xmlns:a16="http://schemas.microsoft.com/office/drawing/2014/main" id="{5FD13A6E-CA83-41C1-8DF9-E82DEDBD6F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30147" y="5353432"/>
                <a:ext cx="5792588" cy="6676522"/>
              </a:xfrm>
              <a:custGeom>
                <a:avLst/>
                <a:gdLst>
                  <a:gd name="T0" fmla="*/ 2714 w 5431"/>
                  <a:gd name="T1" fmla="*/ 6261 h 6262"/>
                  <a:gd name="T2" fmla="*/ 2714 w 5431"/>
                  <a:gd name="T3" fmla="*/ 6261 h 6262"/>
                  <a:gd name="T4" fmla="*/ 2644 w 5431"/>
                  <a:gd name="T5" fmla="*/ 6252 h 6262"/>
                  <a:gd name="T6" fmla="*/ 1134 w 5431"/>
                  <a:gd name="T7" fmla="*/ 5072 h 6262"/>
                  <a:gd name="T8" fmla="*/ 8 w 5431"/>
                  <a:gd name="T9" fmla="*/ 1349 h 6262"/>
                  <a:gd name="T10" fmla="*/ 125 w 5431"/>
                  <a:gd name="T11" fmla="*/ 983 h 6262"/>
                  <a:gd name="T12" fmla="*/ 473 w 5431"/>
                  <a:gd name="T13" fmla="*/ 804 h 6262"/>
                  <a:gd name="T14" fmla="*/ 2429 w 5431"/>
                  <a:gd name="T15" fmla="*/ 125 h 6262"/>
                  <a:gd name="T16" fmla="*/ 3018 w 5431"/>
                  <a:gd name="T17" fmla="*/ 125 h 6262"/>
                  <a:gd name="T18" fmla="*/ 4956 w 5431"/>
                  <a:gd name="T19" fmla="*/ 795 h 6262"/>
                  <a:gd name="T20" fmla="*/ 5305 w 5431"/>
                  <a:gd name="T21" fmla="*/ 965 h 6262"/>
                  <a:gd name="T22" fmla="*/ 5421 w 5431"/>
                  <a:gd name="T23" fmla="*/ 1340 h 6262"/>
                  <a:gd name="T24" fmla="*/ 4304 w 5431"/>
                  <a:gd name="T25" fmla="*/ 5072 h 6262"/>
                  <a:gd name="T26" fmla="*/ 2786 w 5431"/>
                  <a:gd name="T27" fmla="*/ 6252 h 6262"/>
                  <a:gd name="T28" fmla="*/ 2714 w 5431"/>
                  <a:gd name="T29" fmla="*/ 6261 h 6262"/>
                  <a:gd name="T30" fmla="*/ 2644 w 5431"/>
                  <a:gd name="T31" fmla="*/ 5948 h 6262"/>
                  <a:gd name="T32" fmla="*/ 2644 w 5431"/>
                  <a:gd name="T33" fmla="*/ 5948 h 6262"/>
                  <a:gd name="T34" fmla="*/ 2723 w 5431"/>
                  <a:gd name="T35" fmla="*/ 366 h 6262"/>
                  <a:gd name="T36" fmla="*/ 2723 w 5431"/>
                  <a:gd name="T37" fmla="*/ 366 h 6262"/>
                  <a:gd name="T38" fmla="*/ 2626 w 5431"/>
                  <a:gd name="T39" fmla="*/ 393 h 6262"/>
                  <a:gd name="T40" fmla="*/ 500 w 5431"/>
                  <a:gd name="T41" fmla="*/ 1134 h 6262"/>
                  <a:gd name="T42" fmla="*/ 384 w 5431"/>
                  <a:gd name="T43" fmla="*/ 1197 h 6262"/>
                  <a:gd name="T44" fmla="*/ 348 w 5431"/>
                  <a:gd name="T45" fmla="*/ 1313 h 6262"/>
                  <a:gd name="T46" fmla="*/ 1411 w 5431"/>
                  <a:gd name="T47" fmla="*/ 4885 h 6262"/>
                  <a:gd name="T48" fmla="*/ 2714 w 5431"/>
                  <a:gd name="T49" fmla="*/ 5912 h 6262"/>
                  <a:gd name="T50" fmla="*/ 4027 w 5431"/>
                  <a:gd name="T51" fmla="*/ 4885 h 6262"/>
                  <a:gd name="T52" fmla="*/ 5081 w 5431"/>
                  <a:gd name="T53" fmla="*/ 1304 h 6262"/>
                  <a:gd name="T54" fmla="*/ 5046 w 5431"/>
                  <a:gd name="T55" fmla="*/ 1179 h 6262"/>
                  <a:gd name="T56" fmla="*/ 4930 w 5431"/>
                  <a:gd name="T57" fmla="*/ 1126 h 6262"/>
                  <a:gd name="T58" fmla="*/ 2821 w 5431"/>
                  <a:gd name="T59" fmla="*/ 393 h 6262"/>
                  <a:gd name="T60" fmla="*/ 2723 w 5431"/>
                  <a:gd name="T61" fmla="*/ 366 h 6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31" h="6262">
                    <a:moveTo>
                      <a:pt x="2714" y="6261"/>
                    </a:moveTo>
                    <a:lnTo>
                      <a:pt x="2714" y="6261"/>
                    </a:lnTo>
                    <a:cubicBezTo>
                      <a:pt x="2696" y="6261"/>
                      <a:pt x="2671" y="6261"/>
                      <a:pt x="2644" y="6252"/>
                    </a:cubicBezTo>
                    <a:cubicBezTo>
                      <a:pt x="2608" y="6225"/>
                      <a:pt x="1599" y="5751"/>
                      <a:pt x="1134" y="5072"/>
                    </a:cubicBezTo>
                    <a:cubicBezTo>
                      <a:pt x="339" y="3911"/>
                      <a:pt x="89" y="2080"/>
                      <a:pt x="8" y="1349"/>
                    </a:cubicBezTo>
                    <a:cubicBezTo>
                      <a:pt x="0" y="1215"/>
                      <a:pt x="35" y="1081"/>
                      <a:pt x="125" y="983"/>
                    </a:cubicBezTo>
                    <a:cubicBezTo>
                      <a:pt x="214" y="875"/>
                      <a:pt x="339" y="813"/>
                      <a:pt x="473" y="804"/>
                    </a:cubicBezTo>
                    <a:cubicBezTo>
                      <a:pt x="1473" y="724"/>
                      <a:pt x="2126" y="348"/>
                      <a:pt x="2429" y="125"/>
                    </a:cubicBezTo>
                    <a:cubicBezTo>
                      <a:pt x="2599" y="0"/>
                      <a:pt x="2839" y="0"/>
                      <a:pt x="3018" y="125"/>
                    </a:cubicBezTo>
                    <a:cubicBezTo>
                      <a:pt x="3313" y="348"/>
                      <a:pt x="3956" y="724"/>
                      <a:pt x="4956" y="795"/>
                    </a:cubicBezTo>
                    <a:cubicBezTo>
                      <a:pt x="5090" y="804"/>
                      <a:pt x="5215" y="867"/>
                      <a:pt x="5305" y="965"/>
                    </a:cubicBezTo>
                    <a:cubicBezTo>
                      <a:pt x="5385" y="1072"/>
                      <a:pt x="5430" y="1206"/>
                      <a:pt x="5421" y="1340"/>
                    </a:cubicBezTo>
                    <a:cubicBezTo>
                      <a:pt x="5341" y="2071"/>
                      <a:pt x="5090" y="3920"/>
                      <a:pt x="4304" y="5072"/>
                    </a:cubicBezTo>
                    <a:cubicBezTo>
                      <a:pt x="3840" y="5751"/>
                      <a:pt x="2830" y="6225"/>
                      <a:pt x="2786" y="6252"/>
                    </a:cubicBezTo>
                    <a:cubicBezTo>
                      <a:pt x="2768" y="6261"/>
                      <a:pt x="2741" y="6261"/>
                      <a:pt x="2714" y="6261"/>
                    </a:cubicBezTo>
                    <a:close/>
                    <a:moveTo>
                      <a:pt x="2644" y="5948"/>
                    </a:moveTo>
                    <a:lnTo>
                      <a:pt x="2644" y="5948"/>
                    </a:lnTo>
                    <a:close/>
                    <a:moveTo>
                      <a:pt x="2723" y="366"/>
                    </a:moveTo>
                    <a:lnTo>
                      <a:pt x="2723" y="366"/>
                    </a:lnTo>
                    <a:cubicBezTo>
                      <a:pt x="2687" y="366"/>
                      <a:pt x="2653" y="375"/>
                      <a:pt x="2626" y="393"/>
                    </a:cubicBezTo>
                    <a:cubicBezTo>
                      <a:pt x="2295" y="634"/>
                      <a:pt x="1581" y="1054"/>
                      <a:pt x="500" y="1134"/>
                    </a:cubicBezTo>
                    <a:cubicBezTo>
                      <a:pt x="455" y="1134"/>
                      <a:pt x="411" y="1161"/>
                      <a:pt x="384" y="1197"/>
                    </a:cubicBezTo>
                    <a:cubicBezTo>
                      <a:pt x="357" y="1224"/>
                      <a:pt x="339" y="1268"/>
                      <a:pt x="348" y="1313"/>
                    </a:cubicBezTo>
                    <a:cubicBezTo>
                      <a:pt x="419" y="2027"/>
                      <a:pt x="661" y="3786"/>
                      <a:pt x="1411" y="4885"/>
                    </a:cubicBezTo>
                    <a:cubicBezTo>
                      <a:pt x="1750" y="5394"/>
                      <a:pt x="2483" y="5796"/>
                      <a:pt x="2714" y="5912"/>
                    </a:cubicBezTo>
                    <a:cubicBezTo>
                      <a:pt x="2947" y="5796"/>
                      <a:pt x="3679" y="5394"/>
                      <a:pt x="4027" y="4885"/>
                    </a:cubicBezTo>
                    <a:cubicBezTo>
                      <a:pt x="4769" y="3795"/>
                      <a:pt x="5019" y="2018"/>
                      <a:pt x="5081" y="1304"/>
                    </a:cubicBezTo>
                    <a:cubicBezTo>
                      <a:pt x="5090" y="1260"/>
                      <a:pt x="5072" y="1215"/>
                      <a:pt x="5046" y="1179"/>
                    </a:cubicBezTo>
                    <a:cubicBezTo>
                      <a:pt x="5019" y="1143"/>
                      <a:pt x="4974" y="1126"/>
                      <a:pt x="4930" y="1126"/>
                    </a:cubicBezTo>
                    <a:cubicBezTo>
                      <a:pt x="3849" y="1045"/>
                      <a:pt x="3143" y="634"/>
                      <a:pt x="2821" y="393"/>
                    </a:cubicBezTo>
                    <a:cubicBezTo>
                      <a:pt x="2786" y="375"/>
                      <a:pt x="2750" y="366"/>
                      <a:pt x="2723" y="366"/>
                    </a:cubicBezTo>
                    <a:close/>
                  </a:path>
                </a:pathLst>
              </a:custGeom>
              <a:solidFill>
                <a:srgbClr val="92CF8D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34" name="Freeform 404">
                <a:extLst>
                  <a:ext uri="{FF2B5EF4-FFF2-40B4-BE49-F238E27FC236}">
                    <a16:creationId xmlns:a16="http://schemas.microsoft.com/office/drawing/2014/main" id="{0CDEDBFB-EA46-4EC3-88A9-64F4AC0CAC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5063" y="6792176"/>
                <a:ext cx="3582753" cy="3578053"/>
              </a:xfrm>
              <a:custGeom>
                <a:avLst/>
                <a:gdLst>
                  <a:gd name="T0" fmla="*/ 1678 w 3359"/>
                  <a:gd name="T1" fmla="*/ 3357 h 3358"/>
                  <a:gd name="T2" fmla="*/ 1678 w 3359"/>
                  <a:gd name="T3" fmla="*/ 3357 h 3358"/>
                  <a:gd name="T4" fmla="*/ 491 w 3359"/>
                  <a:gd name="T5" fmla="*/ 2866 h 3358"/>
                  <a:gd name="T6" fmla="*/ 0 w 3359"/>
                  <a:gd name="T7" fmla="*/ 1678 h 3358"/>
                  <a:gd name="T8" fmla="*/ 491 w 3359"/>
                  <a:gd name="T9" fmla="*/ 490 h 3358"/>
                  <a:gd name="T10" fmla="*/ 1678 w 3359"/>
                  <a:gd name="T11" fmla="*/ 0 h 3358"/>
                  <a:gd name="T12" fmla="*/ 2866 w 3359"/>
                  <a:gd name="T13" fmla="*/ 490 h 3358"/>
                  <a:gd name="T14" fmla="*/ 3358 w 3359"/>
                  <a:gd name="T15" fmla="*/ 1678 h 3358"/>
                  <a:gd name="T16" fmla="*/ 2866 w 3359"/>
                  <a:gd name="T17" fmla="*/ 2866 h 3358"/>
                  <a:gd name="T18" fmla="*/ 1678 w 3359"/>
                  <a:gd name="T19" fmla="*/ 3357 h 3358"/>
                  <a:gd name="T20" fmla="*/ 1678 w 3359"/>
                  <a:gd name="T21" fmla="*/ 204 h 3358"/>
                  <a:gd name="T22" fmla="*/ 1678 w 3359"/>
                  <a:gd name="T23" fmla="*/ 204 h 3358"/>
                  <a:gd name="T24" fmla="*/ 205 w 3359"/>
                  <a:gd name="T25" fmla="*/ 1678 h 3358"/>
                  <a:gd name="T26" fmla="*/ 1678 w 3359"/>
                  <a:gd name="T27" fmla="*/ 3152 h 3358"/>
                  <a:gd name="T28" fmla="*/ 3152 w 3359"/>
                  <a:gd name="T29" fmla="*/ 1678 h 3358"/>
                  <a:gd name="T30" fmla="*/ 1678 w 3359"/>
                  <a:gd name="T31" fmla="*/ 204 h 3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59" h="3358">
                    <a:moveTo>
                      <a:pt x="1678" y="3357"/>
                    </a:moveTo>
                    <a:lnTo>
                      <a:pt x="1678" y="3357"/>
                    </a:lnTo>
                    <a:cubicBezTo>
                      <a:pt x="1233" y="3357"/>
                      <a:pt x="804" y="3188"/>
                      <a:pt x="491" y="2866"/>
                    </a:cubicBezTo>
                    <a:cubicBezTo>
                      <a:pt x="170" y="2553"/>
                      <a:pt x="0" y="2125"/>
                      <a:pt x="0" y="1678"/>
                    </a:cubicBezTo>
                    <a:cubicBezTo>
                      <a:pt x="0" y="1232"/>
                      <a:pt x="170" y="803"/>
                      <a:pt x="491" y="490"/>
                    </a:cubicBezTo>
                    <a:cubicBezTo>
                      <a:pt x="804" y="169"/>
                      <a:pt x="1233" y="0"/>
                      <a:pt x="1678" y="0"/>
                    </a:cubicBezTo>
                    <a:cubicBezTo>
                      <a:pt x="2125" y="0"/>
                      <a:pt x="2554" y="169"/>
                      <a:pt x="2866" y="490"/>
                    </a:cubicBezTo>
                    <a:cubicBezTo>
                      <a:pt x="3188" y="803"/>
                      <a:pt x="3358" y="1232"/>
                      <a:pt x="3358" y="1678"/>
                    </a:cubicBezTo>
                    <a:cubicBezTo>
                      <a:pt x="3358" y="2125"/>
                      <a:pt x="3188" y="2553"/>
                      <a:pt x="2866" y="2866"/>
                    </a:cubicBezTo>
                    <a:cubicBezTo>
                      <a:pt x="2554" y="3188"/>
                      <a:pt x="2125" y="3357"/>
                      <a:pt x="1678" y="3357"/>
                    </a:cubicBezTo>
                    <a:close/>
                    <a:moveTo>
                      <a:pt x="1678" y="204"/>
                    </a:moveTo>
                    <a:lnTo>
                      <a:pt x="1678" y="204"/>
                    </a:lnTo>
                    <a:cubicBezTo>
                      <a:pt x="866" y="204"/>
                      <a:pt x="205" y="865"/>
                      <a:pt x="205" y="1678"/>
                    </a:cubicBezTo>
                    <a:cubicBezTo>
                      <a:pt x="205" y="2491"/>
                      <a:pt x="866" y="3152"/>
                      <a:pt x="1678" y="3152"/>
                    </a:cubicBezTo>
                    <a:cubicBezTo>
                      <a:pt x="2491" y="3152"/>
                      <a:pt x="3152" y="2491"/>
                      <a:pt x="3152" y="1678"/>
                    </a:cubicBezTo>
                    <a:cubicBezTo>
                      <a:pt x="3152" y="865"/>
                      <a:pt x="2491" y="204"/>
                      <a:pt x="1678" y="204"/>
                    </a:cubicBezTo>
                    <a:close/>
                  </a:path>
                </a:pathLst>
              </a:custGeom>
              <a:solidFill>
                <a:srgbClr val="708EC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35" name="Freeform 405">
                <a:extLst>
                  <a:ext uri="{FF2B5EF4-FFF2-40B4-BE49-F238E27FC236}">
                    <a16:creationId xmlns:a16="http://schemas.microsoft.com/office/drawing/2014/main" id="{11138315-C594-404A-B229-5BB81ADCFE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6962" y="7210635"/>
                <a:ext cx="2534256" cy="611231"/>
              </a:xfrm>
              <a:custGeom>
                <a:avLst/>
                <a:gdLst>
                  <a:gd name="T0" fmla="*/ 1205 w 2376"/>
                  <a:gd name="T1" fmla="*/ 571 h 572"/>
                  <a:gd name="T2" fmla="*/ 1205 w 2376"/>
                  <a:gd name="T3" fmla="*/ 571 h 572"/>
                  <a:gd name="T4" fmla="*/ 1178 w 2376"/>
                  <a:gd name="T5" fmla="*/ 571 h 572"/>
                  <a:gd name="T6" fmla="*/ 63 w 2376"/>
                  <a:gd name="T7" fmla="*/ 205 h 572"/>
                  <a:gd name="T8" fmla="*/ 36 w 2376"/>
                  <a:gd name="T9" fmla="*/ 62 h 572"/>
                  <a:gd name="T10" fmla="*/ 179 w 2376"/>
                  <a:gd name="T11" fmla="*/ 36 h 572"/>
                  <a:gd name="T12" fmla="*/ 1178 w 2376"/>
                  <a:gd name="T13" fmla="*/ 366 h 572"/>
                  <a:gd name="T14" fmla="*/ 2197 w 2376"/>
                  <a:gd name="T15" fmla="*/ 62 h 572"/>
                  <a:gd name="T16" fmla="*/ 2339 w 2376"/>
                  <a:gd name="T17" fmla="*/ 89 h 572"/>
                  <a:gd name="T18" fmla="*/ 2313 w 2376"/>
                  <a:gd name="T19" fmla="*/ 232 h 572"/>
                  <a:gd name="T20" fmla="*/ 1205 w 2376"/>
                  <a:gd name="T21" fmla="*/ 571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6" h="572">
                    <a:moveTo>
                      <a:pt x="1205" y="571"/>
                    </a:moveTo>
                    <a:lnTo>
                      <a:pt x="1205" y="571"/>
                    </a:lnTo>
                    <a:cubicBezTo>
                      <a:pt x="1196" y="571"/>
                      <a:pt x="1187" y="571"/>
                      <a:pt x="1178" y="571"/>
                    </a:cubicBezTo>
                    <a:cubicBezTo>
                      <a:pt x="777" y="563"/>
                      <a:pt x="384" y="437"/>
                      <a:pt x="63" y="205"/>
                    </a:cubicBezTo>
                    <a:cubicBezTo>
                      <a:pt x="18" y="170"/>
                      <a:pt x="0" y="107"/>
                      <a:pt x="36" y="62"/>
                    </a:cubicBezTo>
                    <a:cubicBezTo>
                      <a:pt x="72" y="18"/>
                      <a:pt x="134" y="0"/>
                      <a:pt x="179" y="36"/>
                    </a:cubicBezTo>
                    <a:cubicBezTo>
                      <a:pt x="474" y="241"/>
                      <a:pt x="822" y="357"/>
                      <a:pt x="1178" y="366"/>
                    </a:cubicBezTo>
                    <a:cubicBezTo>
                      <a:pt x="1544" y="366"/>
                      <a:pt x="1902" y="268"/>
                      <a:pt x="2197" y="62"/>
                    </a:cubicBezTo>
                    <a:cubicBezTo>
                      <a:pt x="2250" y="27"/>
                      <a:pt x="2313" y="44"/>
                      <a:pt x="2339" y="89"/>
                    </a:cubicBezTo>
                    <a:cubicBezTo>
                      <a:pt x="2375" y="134"/>
                      <a:pt x="2366" y="196"/>
                      <a:pt x="2313" y="232"/>
                    </a:cubicBezTo>
                    <a:cubicBezTo>
                      <a:pt x="1982" y="455"/>
                      <a:pt x="1607" y="571"/>
                      <a:pt x="1205" y="571"/>
                    </a:cubicBezTo>
                  </a:path>
                </a:pathLst>
              </a:custGeom>
              <a:solidFill>
                <a:srgbClr val="708EC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36" name="Freeform 406">
                <a:extLst>
                  <a:ext uri="{FF2B5EF4-FFF2-40B4-BE49-F238E27FC236}">
                    <a16:creationId xmlns:a16="http://schemas.microsoft.com/office/drawing/2014/main" id="{5C3A565A-39B2-4C36-B082-9A42A072B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6962" y="9345241"/>
                <a:ext cx="2534256" cy="592424"/>
              </a:xfrm>
              <a:custGeom>
                <a:avLst/>
                <a:gdLst>
                  <a:gd name="T0" fmla="*/ 2259 w 2376"/>
                  <a:gd name="T1" fmla="*/ 554 h 555"/>
                  <a:gd name="T2" fmla="*/ 2259 w 2376"/>
                  <a:gd name="T3" fmla="*/ 554 h 555"/>
                  <a:gd name="T4" fmla="*/ 2197 w 2376"/>
                  <a:gd name="T5" fmla="*/ 536 h 555"/>
                  <a:gd name="T6" fmla="*/ 1196 w 2376"/>
                  <a:gd name="T7" fmla="*/ 205 h 555"/>
                  <a:gd name="T8" fmla="*/ 179 w 2376"/>
                  <a:gd name="T9" fmla="*/ 509 h 555"/>
                  <a:gd name="T10" fmla="*/ 36 w 2376"/>
                  <a:gd name="T11" fmla="*/ 482 h 555"/>
                  <a:gd name="T12" fmla="*/ 63 w 2376"/>
                  <a:gd name="T13" fmla="*/ 339 h 555"/>
                  <a:gd name="T14" fmla="*/ 1196 w 2376"/>
                  <a:gd name="T15" fmla="*/ 0 h 555"/>
                  <a:gd name="T16" fmla="*/ 2322 w 2376"/>
                  <a:gd name="T17" fmla="*/ 366 h 555"/>
                  <a:gd name="T18" fmla="*/ 2339 w 2376"/>
                  <a:gd name="T19" fmla="*/ 509 h 555"/>
                  <a:gd name="T20" fmla="*/ 2259 w 2376"/>
                  <a:gd name="T21" fmla="*/ 554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76" h="555">
                    <a:moveTo>
                      <a:pt x="2259" y="554"/>
                    </a:moveTo>
                    <a:lnTo>
                      <a:pt x="2259" y="554"/>
                    </a:lnTo>
                    <a:cubicBezTo>
                      <a:pt x="2241" y="554"/>
                      <a:pt x="2215" y="544"/>
                      <a:pt x="2197" y="536"/>
                    </a:cubicBezTo>
                    <a:cubicBezTo>
                      <a:pt x="1902" y="330"/>
                      <a:pt x="1562" y="214"/>
                      <a:pt x="1196" y="205"/>
                    </a:cubicBezTo>
                    <a:cubicBezTo>
                      <a:pt x="831" y="205"/>
                      <a:pt x="482" y="303"/>
                      <a:pt x="179" y="509"/>
                    </a:cubicBezTo>
                    <a:cubicBezTo>
                      <a:pt x="134" y="544"/>
                      <a:pt x="63" y="527"/>
                      <a:pt x="36" y="482"/>
                    </a:cubicBezTo>
                    <a:cubicBezTo>
                      <a:pt x="0" y="437"/>
                      <a:pt x="18" y="375"/>
                      <a:pt x="63" y="339"/>
                    </a:cubicBezTo>
                    <a:cubicBezTo>
                      <a:pt x="402" y="116"/>
                      <a:pt x="795" y="0"/>
                      <a:pt x="1196" y="0"/>
                    </a:cubicBezTo>
                    <a:cubicBezTo>
                      <a:pt x="1607" y="9"/>
                      <a:pt x="1991" y="134"/>
                      <a:pt x="2322" y="366"/>
                    </a:cubicBezTo>
                    <a:cubicBezTo>
                      <a:pt x="2366" y="402"/>
                      <a:pt x="2375" y="464"/>
                      <a:pt x="2339" y="509"/>
                    </a:cubicBezTo>
                    <a:cubicBezTo>
                      <a:pt x="2322" y="536"/>
                      <a:pt x="2286" y="554"/>
                      <a:pt x="2259" y="554"/>
                    </a:cubicBezTo>
                  </a:path>
                </a:pathLst>
              </a:custGeom>
              <a:solidFill>
                <a:srgbClr val="708EC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37" name="Freeform 407">
                <a:extLst>
                  <a:ext uri="{FF2B5EF4-FFF2-40B4-BE49-F238E27FC236}">
                    <a16:creationId xmlns:a16="http://schemas.microsoft.com/office/drawing/2014/main" id="{016E36B3-127A-4ABC-8632-EB9E281974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5063" y="8475411"/>
                <a:ext cx="3582753" cy="220985"/>
              </a:xfrm>
              <a:custGeom>
                <a:avLst/>
                <a:gdLst>
                  <a:gd name="T0" fmla="*/ 3259 w 3359"/>
                  <a:gd name="T1" fmla="*/ 205 h 206"/>
                  <a:gd name="T2" fmla="*/ 3259 w 3359"/>
                  <a:gd name="T3" fmla="*/ 205 h 206"/>
                  <a:gd name="T4" fmla="*/ 98 w 3359"/>
                  <a:gd name="T5" fmla="*/ 205 h 206"/>
                  <a:gd name="T6" fmla="*/ 0 w 3359"/>
                  <a:gd name="T7" fmla="*/ 98 h 206"/>
                  <a:gd name="T8" fmla="*/ 98 w 3359"/>
                  <a:gd name="T9" fmla="*/ 0 h 206"/>
                  <a:gd name="T10" fmla="*/ 3259 w 3359"/>
                  <a:gd name="T11" fmla="*/ 0 h 206"/>
                  <a:gd name="T12" fmla="*/ 3358 w 3359"/>
                  <a:gd name="T13" fmla="*/ 98 h 206"/>
                  <a:gd name="T14" fmla="*/ 3259 w 3359"/>
                  <a:gd name="T15" fmla="*/ 205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59" h="206">
                    <a:moveTo>
                      <a:pt x="3259" y="205"/>
                    </a:moveTo>
                    <a:lnTo>
                      <a:pt x="3259" y="205"/>
                    </a:lnTo>
                    <a:cubicBezTo>
                      <a:pt x="98" y="205"/>
                      <a:pt x="98" y="205"/>
                      <a:pt x="98" y="205"/>
                    </a:cubicBezTo>
                    <a:cubicBezTo>
                      <a:pt x="44" y="205"/>
                      <a:pt x="0" y="152"/>
                      <a:pt x="0" y="98"/>
                    </a:cubicBezTo>
                    <a:cubicBezTo>
                      <a:pt x="0" y="45"/>
                      <a:pt x="44" y="0"/>
                      <a:pt x="98" y="0"/>
                    </a:cubicBezTo>
                    <a:cubicBezTo>
                      <a:pt x="3259" y="0"/>
                      <a:pt x="3259" y="0"/>
                      <a:pt x="3259" y="0"/>
                    </a:cubicBezTo>
                    <a:cubicBezTo>
                      <a:pt x="3313" y="0"/>
                      <a:pt x="3358" y="45"/>
                      <a:pt x="3358" y="98"/>
                    </a:cubicBezTo>
                    <a:cubicBezTo>
                      <a:pt x="3358" y="152"/>
                      <a:pt x="3313" y="205"/>
                      <a:pt x="3259" y="205"/>
                    </a:cubicBezTo>
                  </a:path>
                </a:pathLst>
              </a:custGeom>
              <a:solidFill>
                <a:srgbClr val="708EC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38" name="Freeform 408">
                <a:extLst>
                  <a:ext uri="{FF2B5EF4-FFF2-40B4-BE49-F238E27FC236}">
                    <a16:creationId xmlns:a16="http://schemas.microsoft.com/office/drawing/2014/main" id="{84C509C9-6B3D-4D05-B225-137CD53DA4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9733" y="6773369"/>
                <a:ext cx="1198954" cy="3601560"/>
              </a:xfrm>
              <a:custGeom>
                <a:avLst/>
                <a:gdLst>
                  <a:gd name="T0" fmla="*/ 938 w 1125"/>
                  <a:gd name="T1" fmla="*/ 3375 h 3376"/>
                  <a:gd name="T2" fmla="*/ 938 w 1125"/>
                  <a:gd name="T3" fmla="*/ 3375 h 3376"/>
                  <a:gd name="T4" fmla="*/ 875 w 1125"/>
                  <a:gd name="T5" fmla="*/ 3358 h 3376"/>
                  <a:gd name="T6" fmla="*/ 18 w 1125"/>
                  <a:gd name="T7" fmla="*/ 1678 h 3376"/>
                  <a:gd name="T8" fmla="*/ 947 w 1125"/>
                  <a:gd name="T9" fmla="*/ 35 h 3376"/>
                  <a:gd name="T10" fmla="*/ 1088 w 1125"/>
                  <a:gd name="T11" fmla="*/ 53 h 3376"/>
                  <a:gd name="T12" fmla="*/ 1071 w 1125"/>
                  <a:gd name="T13" fmla="*/ 195 h 3376"/>
                  <a:gd name="T14" fmla="*/ 223 w 1125"/>
                  <a:gd name="T15" fmla="*/ 1687 h 3376"/>
                  <a:gd name="T16" fmla="*/ 1008 w 1125"/>
                  <a:gd name="T17" fmla="*/ 3197 h 3376"/>
                  <a:gd name="T18" fmla="*/ 1017 w 1125"/>
                  <a:gd name="T19" fmla="*/ 3340 h 3376"/>
                  <a:gd name="T20" fmla="*/ 938 w 1125"/>
                  <a:gd name="T21" fmla="*/ 3375 h 3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5" h="3376">
                    <a:moveTo>
                      <a:pt x="938" y="3375"/>
                    </a:moveTo>
                    <a:lnTo>
                      <a:pt x="938" y="3375"/>
                    </a:lnTo>
                    <a:cubicBezTo>
                      <a:pt x="920" y="3375"/>
                      <a:pt x="893" y="3366"/>
                      <a:pt x="875" y="3358"/>
                    </a:cubicBezTo>
                    <a:cubicBezTo>
                      <a:pt x="295" y="2857"/>
                      <a:pt x="0" y="2277"/>
                      <a:pt x="18" y="1678"/>
                    </a:cubicBezTo>
                    <a:cubicBezTo>
                      <a:pt x="27" y="1080"/>
                      <a:pt x="348" y="517"/>
                      <a:pt x="947" y="35"/>
                    </a:cubicBezTo>
                    <a:cubicBezTo>
                      <a:pt x="990" y="0"/>
                      <a:pt x="1053" y="9"/>
                      <a:pt x="1088" y="53"/>
                    </a:cubicBezTo>
                    <a:cubicBezTo>
                      <a:pt x="1124" y="97"/>
                      <a:pt x="1115" y="160"/>
                      <a:pt x="1071" y="195"/>
                    </a:cubicBezTo>
                    <a:cubicBezTo>
                      <a:pt x="527" y="633"/>
                      <a:pt x="232" y="1151"/>
                      <a:pt x="223" y="1687"/>
                    </a:cubicBezTo>
                    <a:cubicBezTo>
                      <a:pt x="205" y="2223"/>
                      <a:pt x="473" y="2741"/>
                      <a:pt x="1008" y="3197"/>
                    </a:cubicBezTo>
                    <a:cubicBezTo>
                      <a:pt x="1053" y="3232"/>
                      <a:pt x="1053" y="3295"/>
                      <a:pt x="1017" y="3340"/>
                    </a:cubicBezTo>
                    <a:cubicBezTo>
                      <a:pt x="999" y="3366"/>
                      <a:pt x="973" y="3375"/>
                      <a:pt x="938" y="3375"/>
                    </a:cubicBezTo>
                  </a:path>
                </a:pathLst>
              </a:custGeom>
              <a:solidFill>
                <a:srgbClr val="708EC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  <p:sp>
            <p:nvSpPr>
              <p:cNvPr id="39" name="Freeform 409">
                <a:extLst>
                  <a:ext uri="{FF2B5EF4-FFF2-40B4-BE49-F238E27FC236}">
                    <a16:creationId xmlns:a16="http://schemas.microsoft.com/office/drawing/2014/main" id="{99FBBA4B-3F18-4A1E-B8A1-C007C5C4FE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99492" y="6773369"/>
                <a:ext cx="1198954" cy="3601560"/>
              </a:xfrm>
              <a:custGeom>
                <a:avLst/>
                <a:gdLst>
                  <a:gd name="T0" fmla="*/ 115 w 1126"/>
                  <a:gd name="T1" fmla="*/ 3375 h 3376"/>
                  <a:gd name="T2" fmla="*/ 115 w 1126"/>
                  <a:gd name="T3" fmla="*/ 3375 h 3376"/>
                  <a:gd name="T4" fmla="*/ 36 w 1126"/>
                  <a:gd name="T5" fmla="*/ 3340 h 3376"/>
                  <a:gd name="T6" fmla="*/ 54 w 1126"/>
                  <a:gd name="T7" fmla="*/ 3197 h 3376"/>
                  <a:gd name="T8" fmla="*/ 910 w 1126"/>
                  <a:gd name="T9" fmla="*/ 1705 h 3376"/>
                  <a:gd name="T10" fmla="*/ 115 w 1126"/>
                  <a:gd name="T11" fmla="*/ 195 h 3376"/>
                  <a:gd name="T12" fmla="*/ 106 w 1126"/>
                  <a:gd name="T13" fmla="*/ 53 h 3376"/>
                  <a:gd name="T14" fmla="*/ 249 w 1126"/>
                  <a:gd name="T15" fmla="*/ 35 h 3376"/>
                  <a:gd name="T16" fmla="*/ 1107 w 1126"/>
                  <a:gd name="T17" fmla="*/ 1714 h 3376"/>
                  <a:gd name="T18" fmla="*/ 178 w 1126"/>
                  <a:gd name="T19" fmla="*/ 3358 h 3376"/>
                  <a:gd name="T20" fmla="*/ 115 w 1126"/>
                  <a:gd name="T21" fmla="*/ 3375 h 3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6" h="3376">
                    <a:moveTo>
                      <a:pt x="115" y="3375"/>
                    </a:moveTo>
                    <a:lnTo>
                      <a:pt x="115" y="3375"/>
                    </a:lnTo>
                    <a:cubicBezTo>
                      <a:pt x="88" y="3375"/>
                      <a:pt x="54" y="3366"/>
                      <a:pt x="36" y="3340"/>
                    </a:cubicBezTo>
                    <a:cubicBezTo>
                      <a:pt x="0" y="3295"/>
                      <a:pt x="9" y="3232"/>
                      <a:pt x="54" y="3197"/>
                    </a:cubicBezTo>
                    <a:cubicBezTo>
                      <a:pt x="598" y="2759"/>
                      <a:pt x="892" y="2241"/>
                      <a:pt x="910" y="1705"/>
                    </a:cubicBezTo>
                    <a:cubicBezTo>
                      <a:pt x="919" y="1169"/>
                      <a:pt x="651" y="651"/>
                      <a:pt x="115" y="195"/>
                    </a:cubicBezTo>
                    <a:cubicBezTo>
                      <a:pt x="72" y="160"/>
                      <a:pt x="72" y="97"/>
                      <a:pt x="106" y="53"/>
                    </a:cubicBezTo>
                    <a:cubicBezTo>
                      <a:pt x="142" y="9"/>
                      <a:pt x="205" y="0"/>
                      <a:pt x="249" y="35"/>
                    </a:cubicBezTo>
                    <a:cubicBezTo>
                      <a:pt x="830" y="535"/>
                      <a:pt x="1125" y="1116"/>
                      <a:pt x="1107" y="1714"/>
                    </a:cubicBezTo>
                    <a:cubicBezTo>
                      <a:pt x="1098" y="2312"/>
                      <a:pt x="776" y="2875"/>
                      <a:pt x="178" y="3358"/>
                    </a:cubicBezTo>
                    <a:cubicBezTo>
                      <a:pt x="160" y="3366"/>
                      <a:pt x="142" y="3375"/>
                      <a:pt x="115" y="3375"/>
                    </a:cubicBezTo>
                  </a:path>
                </a:pathLst>
              </a:custGeom>
              <a:solidFill>
                <a:srgbClr val="708EC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lang="es-MX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-18"/>
                  <a:cs typeface="Arial"/>
                  <a:sym typeface="Arial"/>
                </a:endParaRPr>
              </a:p>
            </p:txBody>
          </p:sp>
        </p:grpSp>
        <p:sp>
          <p:nvSpPr>
            <p:cNvPr id="9" name="Prostokąt 8" descr="Panele słoneczne z wypełnieniem pełnym">
              <a:extLst>
                <a:ext uri="{FF2B5EF4-FFF2-40B4-BE49-F238E27FC236}">
                  <a16:creationId xmlns:a16="http://schemas.microsoft.com/office/drawing/2014/main" id="{74ED2BCB-DB8A-49E6-AEB7-21F655DC53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02973" y="3542046"/>
              <a:ext cx="680127" cy="576000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 t="-9000" b="-9000"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Prostokąt 9" descr="Fabryka z wypełnieniem pełnym">
              <a:extLst>
                <a:ext uri="{FF2B5EF4-FFF2-40B4-BE49-F238E27FC236}">
                  <a16:creationId xmlns:a16="http://schemas.microsoft.com/office/drawing/2014/main" id="{EF240299-EE03-4CEB-904F-6ED0E5292B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52197" y="5359441"/>
              <a:ext cx="576000" cy="576000"/>
            </a:xfrm>
            <a:prstGeom prst="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Prostokąt 10" descr="Electrician z wypełnieniem pełnym">
              <a:extLst>
                <a:ext uri="{FF2B5EF4-FFF2-40B4-BE49-F238E27FC236}">
                  <a16:creationId xmlns:a16="http://schemas.microsoft.com/office/drawing/2014/main" id="{61D83D44-1268-4EB1-B905-D37794C759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43476" y="3581769"/>
              <a:ext cx="576000" cy="576000"/>
            </a:xfrm>
            <a:prstGeom prst="rect">
              <a:avLst/>
            </a:prstGeom>
            <a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Prostokąt 11" descr="Kredyt hipoteczny z wypełnieniem pełnym">
              <a:extLst>
                <a:ext uri="{FF2B5EF4-FFF2-40B4-BE49-F238E27FC236}">
                  <a16:creationId xmlns:a16="http://schemas.microsoft.com/office/drawing/2014/main" id="{08CCF75D-92D4-47B0-A059-657ED3831D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8766" y="5362007"/>
              <a:ext cx="576000" cy="576000"/>
            </a:xfrm>
            <a:prstGeom prst="rect">
              <a:avLst/>
            </a:prstGeom>
            <a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3" name="Grupa 12">
              <a:extLst>
                <a:ext uri="{FF2B5EF4-FFF2-40B4-BE49-F238E27FC236}">
                  <a16:creationId xmlns:a16="http://schemas.microsoft.com/office/drawing/2014/main" id="{1F7EB8CC-664A-4583-A793-5D869D8E0FF4}"/>
                </a:ext>
              </a:extLst>
            </p:cNvPr>
            <p:cNvGrpSpPr/>
            <p:nvPr/>
          </p:nvGrpSpPr>
          <p:grpSpPr>
            <a:xfrm>
              <a:off x="80968" y="3321267"/>
              <a:ext cx="1838718" cy="1085906"/>
              <a:chOff x="1685522" y="273921"/>
              <a:chExt cx="3085284" cy="1085906"/>
            </a:xfrm>
          </p:grpSpPr>
          <p:sp>
            <p:nvSpPr>
              <p:cNvPr id="23" name="Prostokąt 22" descr="Wsparcie rozwoju OZE&#10;">
                <a:extLst>
                  <a:ext uri="{FF2B5EF4-FFF2-40B4-BE49-F238E27FC236}">
                    <a16:creationId xmlns:a16="http://schemas.microsoft.com/office/drawing/2014/main" id="{9D15AFF1-9B8F-4C06-8C39-450BA4547205}"/>
                  </a:ext>
                </a:extLst>
              </p:cNvPr>
              <p:cNvSpPr/>
              <p:nvPr/>
            </p:nvSpPr>
            <p:spPr>
              <a:xfrm>
                <a:off x="1891883" y="273921"/>
                <a:ext cx="2561440" cy="1021711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4" name="pole tekstowe 23">
                <a:extLst>
                  <a:ext uri="{FF2B5EF4-FFF2-40B4-BE49-F238E27FC236}">
                    <a16:creationId xmlns:a16="http://schemas.microsoft.com/office/drawing/2014/main" id="{A86ACC7C-CADA-48F4-A7AC-5C4F8A3A5615}"/>
                  </a:ext>
                </a:extLst>
              </p:cNvPr>
              <p:cNvSpPr txBox="1"/>
              <p:nvPr/>
            </p:nvSpPr>
            <p:spPr>
              <a:xfrm>
                <a:off x="1685522" y="338116"/>
                <a:ext cx="3085284" cy="102171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11557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400" kern="12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Times New Roman" panose="02020603050405020304" pitchFamily="18" charset="0"/>
                  </a:rPr>
                  <a:t>Wsparcie rozwoju OZE</a:t>
                </a:r>
                <a:endParaRPr lang="en-US" sz="14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14" name="Grupa 13">
              <a:extLst>
                <a:ext uri="{FF2B5EF4-FFF2-40B4-BE49-F238E27FC236}">
                  <a16:creationId xmlns:a16="http://schemas.microsoft.com/office/drawing/2014/main" id="{3D2E0D0C-61D4-424D-AFF7-362E20B9F514}"/>
                </a:ext>
              </a:extLst>
            </p:cNvPr>
            <p:cNvGrpSpPr/>
            <p:nvPr/>
          </p:nvGrpSpPr>
          <p:grpSpPr>
            <a:xfrm>
              <a:off x="-189386" y="5136585"/>
              <a:ext cx="2262026" cy="1025360"/>
              <a:chOff x="1543575" y="2589091"/>
              <a:chExt cx="2935119" cy="1025360"/>
            </a:xfrm>
          </p:grpSpPr>
          <p:sp>
            <p:nvSpPr>
              <p:cNvPr id="21" name="Prostokąt 20" descr="Efektywność energetyczna przedsiębiorstw &#10;">
                <a:extLst>
                  <a:ext uri="{FF2B5EF4-FFF2-40B4-BE49-F238E27FC236}">
                    <a16:creationId xmlns:a16="http://schemas.microsoft.com/office/drawing/2014/main" id="{01A85F0E-3DBD-40F6-9847-2508E941C5DA}"/>
                  </a:ext>
                </a:extLst>
              </p:cNvPr>
              <p:cNvSpPr/>
              <p:nvPr/>
            </p:nvSpPr>
            <p:spPr>
              <a:xfrm>
                <a:off x="1914556" y="2592740"/>
                <a:ext cx="2564138" cy="1021711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2" name="pole tekstowe 21">
                <a:extLst>
                  <a:ext uri="{FF2B5EF4-FFF2-40B4-BE49-F238E27FC236}">
                    <a16:creationId xmlns:a16="http://schemas.microsoft.com/office/drawing/2014/main" id="{758C9FB7-3EF3-46D5-98B0-0CEC01C6FBDB}"/>
                  </a:ext>
                </a:extLst>
              </p:cNvPr>
              <p:cNvSpPr txBox="1"/>
              <p:nvPr/>
            </p:nvSpPr>
            <p:spPr>
              <a:xfrm>
                <a:off x="1543575" y="2589091"/>
                <a:ext cx="2732451" cy="102171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r" defTabSz="11557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400" kern="12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Times New Roman" panose="02020603050405020304" pitchFamily="18" charset="0"/>
                  </a:rPr>
                  <a:t>Efektywność energetyczna przedsiębiorstw </a:t>
                </a:r>
                <a:endParaRPr lang="en-US" sz="14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15" name="Grupa 14">
              <a:extLst>
                <a:ext uri="{FF2B5EF4-FFF2-40B4-BE49-F238E27FC236}">
                  <a16:creationId xmlns:a16="http://schemas.microsoft.com/office/drawing/2014/main" id="{C1941365-79C8-4D1D-BD9F-A1E0AB1E6106}"/>
                </a:ext>
              </a:extLst>
            </p:cNvPr>
            <p:cNvGrpSpPr/>
            <p:nvPr/>
          </p:nvGrpSpPr>
          <p:grpSpPr>
            <a:xfrm>
              <a:off x="3323443" y="2724540"/>
              <a:ext cx="5955772" cy="1857971"/>
              <a:chOff x="6172348" y="74626"/>
              <a:chExt cx="5955772" cy="1857971"/>
            </a:xfrm>
          </p:grpSpPr>
          <p:sp>
            <p:nvSpPr>
              <p:cNvPr id="19" name="Prostokąt 18" descr="Rozwój wysokosprawnej kogeneracji&#10;">
                <a:extLst>
                  <a:ext uri="{FF2B5EF4-FFF2-40B4-BE49-F238E27FC236}">
                    <a16:creationId xmlns:a16="http://schemas.microsoft.com/office/drawing/2014/main" id="{8E2254D9-0850-444D-9711-79007F96E3FE}"/>
                  </a:ext>
                </a:extLst>
              </p:cNvPr>
              <p:cNvSpPr/>
              <p:nvPr/>
            </p:nvSpPr>
            <p:spPr>
              <a:xfrm>
                <a:off x="6172348" y="74626"/>
                <a:ext cx="2497114" cy="1408919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0" name="pole tekstowe 19">
                <a:extLst>
                  <a:ext uri="{FF2B5EF4-FFF2-40B4-BE49-F238E27FC236}">
                    <a16:creationId xmlns:a16="http://schemas.microsoft.com/office/drawing/2014/main" id="{D730227F-78F7-420E-A128-C4098D61C9B1}"/>
                  </a:ext>
                </a:extLst>
              </p:cNvPr>
              <p:cNvSpPr txBox="1"/>
              <p:nvPr/>
            </p:nvSpPr>
            <p:spPr>
              <a:xfrm>
                <a:off x="10063346" y="523678"/>
                <a:ext cx="2064774" cy="140891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11557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400" kern="12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Times New Roman" panose="02020603050405020304" pitchFamily="18" charset="0"/>
                  </a:rPr>
                  <a:t>Rozwój wysokosprawnej kogeneracji</a:t>
                </a:r>
                <a:endParaRPr lang="en-US" sz="1400" kern="1200" dirty="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16" name="Grupa 15">
              <a:extLst>
                <a:ext uri="{FF2B5EF4-FFF2-40B4-BE49-F238E27FC236}">
                  <a16:creationId xmlns:a16="http://schemas.microsoft.com/office/drawing/2014/main" id="{7226B38D-4BF9-4F95-987B-3848C795793E}"/>
                </a:ext>
              </a:extLst>
            </p:cNvPr>
            <p:cNvGrpSpPr/>
            <p:nvPr/>
          </p:nvGrpSpPr>
          <p:grpSpPr>
            <a:xfrm>
              <a:off x="7292455" y="5170290"/>
              <a:ext cx="1851544" cy="1168636"/>
              <a:chOff x="6160129" y="2537708"/>
              <a:chExt cx="2419148" cy="1168636"/>
            </a:xfrm>
          </p:grpSpPr>
          <p:sp>
            <p:nvSpPr>
              <p:cNvPr id="17" name="Prostokąt 16" descr="Efektywność energetyczna budynków&#10;">
                <a:extLst>
                  <a:ext uri="{FF2B5EF4-FFF2-40B4-BE49-F238E27FC236}">
                    <a16:creationId xmlns:a16="http://schemas.microsoft.com/office/drawing/2014/main" id="{31F04EB2-C1B6-4A02-8B12-CA2FF2878B58}"/>
                  </a:ext>
                </a:extLst>
              </p:cNvPr>
              <p:cNvSpPr/>
              <p:nvPr/>
            </p:nvSpPr>
            <p:spPr>
              <a:xfrm>
                <a:off x="6170958" y="2684633"/>
                <a:ext cx="2408319" cy="1021711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8" name="pole tekstowe 17">
                <a:extLst>
                  <a:ext uri="{FF2B5EF4-FFF2-40B4-BE49-F238E27FC236}">
                    <a16:creationId xmlns:a16="http://schemas.microsoft.com/office/drawing/2014/main" id="{0E6E5E21-6E9E-44B4-BF49-55261A4A772B}"/>
                  </a:ext>
                </a:extLst>
              </p:cNvPr>
              <p:cNvSpPr txBox="1"/>
              <p:nvPr/>
            </p:nvSpPr>
            <p:spPr>
              <a:xfrm>
                <a:off x="6160129" y="2537708"/>
                <a:ext cx="2408320" cy="1021711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l" defTabSz="1155700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pl-PL" sz="1400" kern="1200" dirty="0">
                    <a:effectLst/>
                    <a:latin typeface="Montserrat" panose="00000500000000000000" pitchFamily="2" charset="-18"/>
                    <a:ea typeface="Calibri" panose="020F0502020204030204" pitchFamily="34" charset="0"/>
                    <a:cs typeface="Times New Roman" panose="02020603050405020304" pitchFamily="18" charset="0"/>
                  </a:rPr>
                  <a:t>Efektywność energetyczna budynków</a:t>
                </a:r>
                <a:endParaRPr lang="pl-PL" sz="1400" kern="1200" dirty="0">
                  <a:latin typeface="Montserrat" panose="00000500000000000000" pitchFamily="2" charset="-1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25501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7034C06B-3137-40F4-B90C-2F28EEA6D6BA}"/>
              </a:ext>
            </a:extLst>
          </p:cNvPr>
          <p:cNvGrpSpPr/>
          <p:nvPr/>
        </p:nvGrpSpPr>
        <p:grpSpPr>
          <a:xfrm>
            <a:off x="0" y="612655"/>
            <a:ext cx="10628768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CD59C6C8-C57D-4EA0-AF45-C9C5D75FF6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CC9AFF18-E5EE-4473-B3E5-DF4979538051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0" lang="pl-PL" altLang="pl-PL" sz="1400" b="1" i="0" u="none" strike="noStrike" cap="none" normalizeH="0" baseline="0" dirty="0" bmk="_Toc85545585">
                  <a:ln>
                    <a:noFill/>
                  </a:ln>
                  <a:effectLst/>
                  <a:latin typeface="Montserrat" panose="00000500000000000000" pitchFamily="2" charset="-18"/>
                  <a:ea typeface="Times New Roman" panose="02020603050405020304" pitchFamily="18" charset="0"/>
                  <a:cs typeface="Calibri" panose="020F0502020204030204" pitchFamily="34" charset="0"/>
                </a:rPr>
                <a:t>Zmiany, jakie zaszły dzięki projektom realizowanym w ramach PI 5bw opinii badanych</a:t>
              </a:r>
              <a:endParaRPr lang="pl-PL" sz="1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73EEEF53-A7F0-49E0-A733-EA03B2F518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graphicFrame>
        <p:nvGraphicFramePr>
          <p:cNvPr id="6" name="Wykres 7" descr="wykres">
            <a:extLst>
              <a:ext uri="{FF2B5EF4-FFF2-40B4-BE49-F238E27FC236}">
                <a16:creationId xmlns:a16="http://schemas.microsoft.com/office/drawing/2014/main" id="{F16B597C-3F23-4332-8068-E428A9247A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886"/>
              </p:ext>
            </p:extLst>
          </p:nvPr>
        </p:nvGraphicFramePr>
        <p:xfrm>
          <a:off x="696000" y="1212751"/>
          <a:ext cx="10800000" cy="559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99038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7034C06B-3137-40F4-B90C-2F28EEA6D6BA}"/>
              </a:ext>
            </a:extLst>
          </p:cNvPr>
          <p:cNvGrpSpPr/>
          <p:nvPr/>
        </p:nvGrpSpPr>
        <p:grpSpPr>
          <a:xfrm>
            <a:off x="-1" y="620029"/>
            <a:ext cx="11497901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CD59C6C8-C57D-4EA0-AF45-C9C5D75FF6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CC9AFF18-E5EE-4473-B3E5-DF4979538051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0" lang="pl-PL" altLang="pl-PL" sz="1600" b="1" i="0" u="none" strike="noStrike" cap="none" normalizeH="0" baseline="0" dirty="0">
                  <a:ln>
                    <a:noFill/>
                  </a:ln>
                  <a:effectLst/>
                  <a:latin typeface="Montserrat" panose="00000500000000000000" pitchFamily="2" charset="-18"/>
                  <a:ea typeface="Times New Roman" panose="02020603050405020304" pitchFamily="18" charset="0"/>
                  <a:cs typeface="Calibri" panose="020F0502020204030204" pitchFamily="34" charset="0"/>
                </a:rPr>
                <a:t>Rodzaje działań realizowanych w ramach projektów finansowanego ze środków RPO WZ 2014-2021 w obszarze gospodarki niskoemisyjnej</a:t>
              </a:r>
              <a:endParaRPr lang="pl-PL" sz="16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73EEEF53-A7F0-49E0-A733-EA03B2F518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graphicFrame>
        <p:nvGraphicFramePr>
          <p:cNvPr id="7" name="Wykres 4" descr="wykres">
            <a:extLst>
              <a:ext uri="{FF2B5EF4-FFF2-40B4-BE49-F238E27FC236}">
                <a16:creationId xmlns:a16="http://schemas.microsoft.com/office/drawing/2014/main" id="{7D6B141E-446C-4899-A9C7-4193AADDEC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519627"/>
              </p:ext>
            </p:extLst>
          </p:nvPr>
        </p:nvGraphicFramePr>
        <p:xfrm>
          <a:off x="324091" y="1159961"/>
          <a:ext cx="11377913" cy="5698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059596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7034C06B-3137-40F4-B90C-2F28EEA6D6BA}"/>
              </a:ext>
            </a:extLst>
          </p:cNvPr>
          <p:cNvGrpSpPr/>
          <p:nvPr/>
        </p:nvGrpSpPr>
        <p:grpSpPr>
          <a:xfrm>
            <a:off x="0" y="612655"/>
            <a:ext cx="11371152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CD59C6C8-C57D-4EA0-AF45-C9C5D75FF6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4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CC9AFF18-E5EE-4473-B3E5-DF4979538051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0" lang="pl-PL" altLang="pl-PL" sz="1400" b="1" i="0" u="none" strike="noStrike" cap="none" normalizeH="0" baseline="0" dirty="0">
                  <a:ln>
                    <a:noFill/>
                  </a:ln>
                  <a:effectLst/>
                  <a:latin typeface="Montserrat" panose="00000500000000000000" pitchFamily="2" charset="-18"/>
                  <a:ea typeface="Times New Roman" panose="02020603050405020304" pitchFamily="18" charset="0"/>
                  <a:cs typeface="Calibri" panose="020F0502020204030204" pitchFamily="34" charset="0"/>
                </a:rPr>
                <a:t>Rodzaje działań realizowanych w ramach projektów finansowanego ze środków RPO WZ 2014-2021 w obszarze gospodarki niskoemisyjnej</a:t>
              </a:r>
              <a:endParaRPr lang="pl-PL" sz="1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73EEEF53-A7F0-49E0-A733-EA03B2F518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graphicFrame>
        <p:nvGraphicFramePr>
          <p:cNvPr id="8" name="Wykres 4" descr="wykres">
            <a:extLst>
              <a:ext uri="{FF2B5EF4-FFF2-40B4-BE49-F238E27FC236}">
                <a16:creationId xmlns:a16="http://schemas.microsoft.com/office/drawing/2014/main" id="{5155D175-B964-4649-8773-2E8D5BFAE9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727742"/>
              </p:ext>
            </p:extLst>
          </p:nvPr>
        </p:nvGraphicFramePr>
        <p:xfrm>
          <a:off x="1176168" y="1278000"/>
          <a:ext cx="9839663" cy="55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725387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4C9671B0-4867-4623-B8C1-79ABD188296B}"/>
              </a:ext>
            </a:extLst>
          </p:cNvPr>
          <p:cNvGrpSpPr/>
          <p:nvPr/>
        </p:nvGrpSpPr>
        <p:grpSpPr>
          <a:xfrm>
            <a:off x="2681206" y="4450560"/>
            <a:ext cx="6829588" cy="1537191"/>
            <a:chOff x="2681206" y="273808"/>
            <a:chExt cx="6829588" cy="1537191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DFEEB77-57E5-4E6F-961E-B1DC3BC21736}"/>
                </a:ext>
              </a:extLst>
            </p:cNvPr>
            <p:cNvGrpSpPr/>
            <p:nvPr/>
          </p:nvGrpSpPr>
          <p:grpSpPr>
            <a:xfrm>
              <a:off x="2681206" y="273808"/>
              <a:ext cx="6829588" cy="1537191"/>
              <a:chOff x="2918569" y="3493259"/>
              <a:chExt cx="6829588" cy="1537191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2EAC868-0C38-400D-90D9-78FBF5703AAC}"/>
                  </a:ext>
                </a:extLst>
              </p:cNvPr>
              <p:cNvSpPr txBox="1"/>
              <p:nvPr/>
            </p:nvSpPr>
            <p:spPr>
              <a:xfrm>
                <a:off x="3234951" y="3493259"/>
                <a:ext cx="619682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pl-PL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Montserrat Light"/>
                    <a:ea typeface="Microsoft YaHei UI Light"/>
                    <a:cs typeface="+mn-cs"/>
                  </a:rPr>
                  <a:t>Wyniki badania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2CAE2DF-ACB4-431F-832A-543020F75C0B}"/>
                  </a:ext>
                </a:extLst>
              </p:cNvPr>
              <p:cNvSpPr/>
              <p:nvPr/>
            </p:nvSpPr>
            <p:spPr>
              <a:xfrm>
                <a:off x="2918569" y="4107120"/>
                <a:ext cx="6829588" cy="92333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ctr"/>
                <a:r>
                  <a:rPr lang="pl-PL" sz="2000" dirty="0">
                    <a:latin typeface="+mn-lt"/>
                  </a:rPr>
                  <a:t>MODUŁ III:</a:t>
                </a:r>
              </a:p>
              <a:p>
                <a:pPr lvl="0" algn="ctr"/>
                <a:endParaRPr lang="pl-PL" sz="2000" dirty="0">
                  <a:latin typeface="+mn-lt"/>
                </a:endParaRPr>
              </a:p>
              <a:p>
                <a:pPr lvl="0" algn="ctr"/>
                <a:r>
                  <a:rPr lang="pl-PL" sz="2000" dirty="0">
                    <a:latin typeface="+mn-lt"/>
                  </a:rPr>
                  <a:t> REKOMENDACJE</a:t>
                </a:r>
              </a:p>
            </p:txBody>
          </p:sp>
        </p:grp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03969F3-1E11-44A4-85FD-EC53752E32D6}"/>
                </a:ext>
              </a:extLst>
            </p:cNvPr>
            <p:cNvSpPr txBox="1"/>
            <p:nvPr/>
          </p:nvSpPr>
          <p:spPr>
            <a:xfrm>
              <a:off x="5272867" y="587991"/>
              <a:ext cx="1646267" cy="1871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1200" cap="none" spc="100" normalizeH="0" baseline="0" noProof="0" dirty="0">
                <a:ln>
                  <a:noFill/>
                </a:ln>
                <a:solidFill>
                  <a:srgbClr val="00F260"/>
                </a:solidFill>
                <a:effectLst/>
                <a:uLnTx/>
                <a:uFillTx/>
                <a:latin typeface="Montserrat Light"/>
                <a:ea typeface="Source Sans Pro Light" panose="020B0403030403020204" pitchFamily="34" charset="0"/>
                <a:cs typeface="+mn-cs"/>
              </a:endParaRPr>
            </a:p>
          </p:txBody>
        </p:sp>
      </p:grpSp>
      <p:pic>
        <p:nvPicPr>
          <p:cNvPr id="5" name="Symbol zastępczy obrazu 4">
            <a:extLst>
              <a:ext uri="{FF2B5EF4-FFF2-40B4-BE49-F238E27FC236}">
                <a16:creationId xmlns:a16="http://schemas.microsoft.com/office/drawing/2014/main" id="{DBBCA0EA-C66A-4ECC-82DB-5A30B6CEF8E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12" b="33212"/>
          <a:stretch/>
        </p:blipFill>
        <p:spPr>
          <a:xfrm>
            <a:off x="2264229" y="0"/>
            <a:ext cx="7663542" cy="3859579"/>
          </a:xfrm>
        </p:spPr>
      </p:pic>
    </p:spTree>
    <p:extLst>
      <p:ext uri="{BB962C8B-B14F-4D97-AF65-F5344CB8AC3E}">
        <p14:creationId xmlns:p14="http://schemas.microsoft.com/office/powerpoint/2010/main" val="293220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4936" y="1232375"/>
            <a:ext cx="10862129" cy="5400000"/>
            <a:chOff x="831965" y="1683789"/>
            <a:chExt cx="9931487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buNone/>
              </a:pPr>
              <a:endParaRPr lang="pl-PL" sz="14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5" y="2791950"/>
              <a:ext cx="3027781" cy="1660301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lvl="0"/>
              <a:r>
                <a:rPr lang="pl-PL" sz="1400" dirty="0"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Zwiększenie alokacji na projekty związane z rozwojem niskoemisyjnej komunikacji zbiorowej (zakup taboru niskoemisyjnego, budowa/rozbudowa infrastruktury przesiadkowej) ramach działań odpowiadających dotychczasowemu PI 4e</a:t>
              </a:r>
              <a:endParaRPr lang="pl-PL" sz="1400" dirty="0">
                <a:latin typeface="Montserrat" panose="00000500000000000000" pitchFamily="2" charset="-18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26724"/>
              <a:ext cx="3098805" cy="264522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r>
                <a:rPr lang="pl-PL" sz="1400" dirty="0"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Na spadek emisji gazów cieplarnianych wpływ mają projekty związane z: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1400" dirty="0"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 zakupem niskoemisyjnych autobusów i budową infrastruktury przesiadkowej. Stanowiły one jedynie 38,2% wszystkich działań podejmowanych w ramach PI 4e.</a:t>
              </a:r>
            </a:p>
            <a:p>
              <a:r>
                <a:rPr lang="pl-PL" sz="1400" dirty="0"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Najmniejszy wpływ na zmniejszenie emisji mają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pl-PL" sz="1400" dirty="0"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projekty dotyczące oświetlenia czy budynków pasywnych</a:t>
              </a:r>
              <a:endParaRPr lang="pl-PL" sz="14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81332" y="2826240"/>
              <a:ext cx="2782120" cy="146331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lvl="0"/>
              <a:r>
                <a:rPr lang="pl-PL" sz="1400" dirty="0"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Wydzielenie alokacji większej niż dotychczas wykorzystywana na projekty związane z niskoemisyjnym transportem zbiorowym (zaś mniejszej na projekty związane z oświetleniem).</a:t>
              </a:r>
              <a:endParaRPr lang="pl-PL" sz="1400" dirty="0">
                <a:latin typeface="Montserrat" panose="00000500000000000000" pitchFamily="2" charset="-18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" panose="00000500000000000000" pitchFamily="2" charset="-18"/>
                </a:rPr>
                <a:t>1</a:t>
              </a: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b="1" dirty="0">
                  <a:latin typeface="Montserrat" panose="00000500000000000000" pitchFamily="2" charset="-18"/>
                </a:rPr>
                <a:t>Rekomendacje</a:t>
              </a:r>
              <a:endParaRPr lang="pl-PL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12205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509196"/>
            <a:chOff x="831965" y="1683789"/>
            <a:chExt cx="9929838" cy="5037181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endParaRPr lang="pl-PL" sz="14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64854" cy="1974129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Uwzględnienie w programie regionalnym na lata 2021-2027 działań/ mechanizmów wpływających na wykorzystanie niskoemisyjnych źródeł energii/ paliw takich jak wodór lub biogaz w przypadku niskoemisyjnego publicznego transportu zbiorowego.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26724"/>
              <a:ext cx="3108832" cy="362036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Na spadek emisji gazów największy wpływ mają projekty związane z zakupem niskoemisyjnych autobusów, jednakże dla oceny emisyjności danego środka transportu, konieczne jest uwzględnienie również źródła pochodzenia energii. </a:t>
              </a:r>
            </a:p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Wykorzystanie uszlachetnionego biogazu, pochodzącego z przetwarzania odpadów lub biomasy pozwoli dodatkowo osiągną inne cele środowiskowe związane z gospodarowaniem odpadami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69924" y="2826238"/>
              <a:ext cx="2791879" cy="3894732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Zaprojektowanie w nowym programie regionalnym działań pozwalających na szerszą realizację projektów z zakresu niskoemisyjnego transportu zbiorowego uwzgledniających wykorzystanie źródeł energii ze źródeł innych niż energia pochodząca z węgla: </a:t>
              </a:r>
            </a:p>
            <a:p>
              <a:pPr marL="285750" lvl="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technologii wodorowych </a:t>
              </a:r>
            </a:p>
            <a:p>
              <a:pPr marL="285750" lvl="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Biogazu</a:t>
              </a:r>
            </a:p>
            <a:p>
              <a:pPr lvl="0"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Times New Roman" panose="02020603050405020304" pitchFamily="18" charset="0"/>
                </a:rPr>
                <a:t>Ustalenie preferencji dla projektów wykorzystujących inne niż energia elektryczna źródła napędu.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4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4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4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4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4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4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" panose="00000500000000000000" pitchFamily="2" charset="-18"/>
                </a:rPr>
                <a:t>2</a:t>
              </a: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pl-PL" b="1" dirty="0">
                  <a:latin typeface="Montserrat" panose="00000500000000000000" pitchFamily="2" charset="-18"/>
                </a:rPr>
                <a:t>Rekomendacje</a:t>
              </a:r>
              <a:endParaRPr lang="pl-PL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45095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8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buNone/>
              </a:pPr>
              <a:endParaRPr lang="pl-PL" sz="14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2522873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Priorytetowe potraktowanie projektów związanych z odpowiedzią na zachodzące niekorzystne zmiany klimatyczne skutkujące zjawiskami katastrofalnymi w szczególności powodziami i suszami, zwłaszcza w gminach szczególnie zagrożonych wg Wojewódzkiego Planu Zarządzania Kryzysowego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26724"/>
              <a:ext cx="3108832" cy="3345988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rPr>
                <a:t>Zdecydowanie niewystarczające w stosunku do potrzeb okazały się projekty dotyczące odpowiedzi na zagrożenie powodziowe, do czego przyczynia się rozwiązanie przez Wody Polskie umów na projekty dotyczące małej retencji, przedłużająca się i utrudniona realizacja Systemu Wczesnego Ostrzegania i Przeciwdziałania Skutkom Powodzi w Województwie Zachodniopomorskim oraz mały zakres projektów w ramach Działania 3.2 i 3.3. 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279724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Przeznaczenie większej niż dotąd części alokacji na projekty związane z zagrożeniami powodziowymi, systemami ostrzegawczymi i małą retencją, w tym programy małej retencji realizowane w nadleśnictwach z województwa zachodniopomorskiego, jak również programami gromadzenia wody opadowej w miastach. 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" panose="00000500000000000000" pitchFamily="2" charset="-18"/>
                </a:rPr>
                <a:t>3</a:t>
              </a: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400" b="1" dirty="0">
                  <a:latin typeface="Montserrat" panose="00000500000000000000" pitchFamily="2" charset="-18"/>
                </a:rPr>
                <a:t>Rekomendacje</a:t>
              </a:r>
              <a:endParaRPr lang="pl-PL" sz="2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3183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obrazu 6">
            <a:extLst>
              <a:ext uri="{FF2B5EF4-FFF2-40B4-BE49-F238E27FC236}">
                <a16:creationId xmlns:a16="http://schemas.microsoft.com/office/drawing/2014/main" id="{1D14749F-97BF-48C8-A4DE-FD2529C62D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5" b="14075"/>
          <a:stretch/>
        </p:blipFill>
        <p:spPr>
          <a:xfrm>
            <a:off x="5829688" y="0"/>
            <a:ext cx="6372240" cy="6858000"/>
          </a:xfrm>
        </p:spPr>
      </p:pic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5760E5C1-D14D-4847-9652-A634966D24D7}"/>
              </a:ext>
            </a:extLst>
          </p:cNvPr>
          <p:cNvSpPr/>
          <p:nvPr/>
        </p:nvSpPr>
        <p:spPr>
          <a:xfrm>
            <a:off x="5829689" y="0"/>
            <a:ext cx="2972193" cy="6858000"/>
          </a:xfrm>
          <a:custGeom>
            <a:avLst/>
            <a:gdLst>
              <a:gd name="connsiteX0" fmla="*/ 2237744 w 4458289"/>
              <a:gd name="connsiteY0" fmla="*/ 0 h 10287000"/>
              <a:gd name="connsiteX1" fmla="*/ 4458285 w 4458289"/>
              <a:gd name="connsiteY1" fmla="*/ 0 h 10287000"/>
              <a:gd name="connsiteX2" fmla="*/ 4292779 w 4458289"/>
              <a:gd name="connsiteY2" fmla="*/ 84767 h 10287000"/>
              <a:gd name="connsiteX3" fmla="*/ 1281948 w 4458289"/>
              <a:gd name="connsiteY3" fmla="*/ 5143500 h 10287000"/>
              <a:gd name="connsiteX4" fmla="*/ 4292779 w 4458289"/>
              <a:gd name="connsiteY4" fmla="*/ 10202231 h 10287000"/>
              <a:gd name="connsiteX5" fmla="*/ 4458289 w 4458289"/>
              <a:gd name="connsiteY5" fmla="*/ 10287000 h 10287000"/>
              <a:gd name="connsiteX6" fmla="*/ 2237745 w 4458289"/>
              <a:gd name="connsiteY6" fmla="*/ 10287000 h 10287000"/>
              <a:gd name="connsiteX7" fmla="*/ 2060518 w 4458289"/>
              <a:gd name="connsiteY7" fmla="*/ 10118030 h 10287000"/>
              <a:gd name="connsiteX8" fmla="*/ 0 w 4458289"/>
              <a:gd name="connsiteY8" fmla="*/ 5143500 h 10287000"/>
              <a:gd name="connsiteX9" fmla="*/ 2060518 w 4458289"/>
              <a:gd name="connsiteY9" fmla="*/ 168969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8289" h="10287000">
                <a:moveTo>
                  <a:pt x="2237744" y="0"/>
                </a:moveTo>
                <a:lnTo>
                  <a:pt x="4458285" y="0"/>
                </a:lnTo>
                <a:lnTo>
                  <a:pt x="4292779" y="84767"/>
                </a:lnTo>
                <a:cubicBezTo>
                  <a:pt x="2499393" y="1058994"/>
                  <a:pt x="1281948" y="2959072"/>
                  <a:pt x="1281948" y="5143500"/>
                </a:cubicBezTo>
                <a:cubicBezTo>
                  <a:pt x="1281948" y="7327927"/>
                  <a:pt x="2499393" y="9228005"/>
                  <a:pt x="4292779" y="10202231"/>
                </a:cubicBezTo>
                <a:lnTo>
                  <a:pt x="4458289" y="10287000"/>
                </a:lnTo>
                <a:lnTo>
                  <a:pt x="2237745" y="10287000"/>
                </a:lnTo>
                <a:lnTo>
                  <a:pt x="2060518" y="10118030"/>
                </a:lnTo>
                <a:cubicBezTo>
                  <a:pt x="787425" y="8844937"/>
                  <a:pt x="0" y="7086175"/>
                  <a:pt x="0" y="5143500"/>
                </a:cubicBezTo>
                <a:cubicBezTo>
                  <a:pt x="0" y="3200825"/>
                  <a:pt x="787425" y="1442062"/>
                  <a:pt x="2060518" y="168969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6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grpSp>
        <p:nvGrpSpPr>
          <p:cNvPr id="9" name="Group 1">
            <a:extLst>
              <a:ext uri="{FF2B5EF4-FFF2-40B4-BE49-F238E27FC236}">
                <a16:creationId xmlns:a16="http://schemas.microsoft.com/office/drawing/2014/main" id="{EBCD87DD-A527-4188-B594-4A3725F500FB}"/>
              </a:ext>
            </a:extLst>
          </p:cNvPr>
          <p:cNvGrpSpPr/>
          <p:nvPr/>
        </p:nvGrpSpPr>
        <p:grpSpPr>
          <a:xfrm>
            <a:off x="684800" y="698650"/>
            <a:ext cx="4799967" cy="2024157"/>
            <a:chOff x="5340586" y="2777580"/>
            <a:chExt cx="4799967" cy="2024157"/>
          </a:xfrm>
        </p:grpSpPr>
        <p:grpSp>
          <p:nvGrpSpPr>
            <p:cNvPr id="12" name="Group 5">
              <a:extLst>
                <a:ext uri="{FF2B5EF4-FFF2-40B4-BE49-F238E27FC236}">
                  <a16:creationId xmlns:a16="http://schemas.microsoft.com/office/drawing/2014/main" id="{DC685FB3-6E48-473C-858C-88F7CBFAE75B}"/>
                </a:ext>
              </a:extLst>
            </p:cNvPr>
            <p:cNvGrpSpPr/>
            <p:nvPr/>
          </p:nvGrpSpPr>
          <p:grpSpPr>
            <a:xfrm>
              <a:off x="5340586" y="2777580"/>
              <a:ext cx="2271776" cy="889416"/>
              <a:chOff x="3768279" y="1517329"/>
              <a:chExt cx="2271776" cy="889416"/>
            </a:xfrm>
          </p:grpSpPr>
          <p:sp>
            <p:nvSpPr>
              <p:cNvPr id="14" name="TextBox 2">
                <a:extLst>
                  <a:ext uri="{FF2B5EF4-FFF2-40B4-BE49-F238E27FC236}">
                    <a16:creationId xmlns:a16="http://schemas.microsoft.com/office/drawing/2014/main" id="{30148C65-8CBF-4159-9D38-36C45055C179}"/>
                  </a:ext>
                </a:extLst>
              </p:cNvPr>
              <p:cNvSpPr txBox="1"/>
              <p:nvPr/>
            </p:nvSpPr>
            <p:spPr>
              <a:xfrm>
                <a:off x="3768279" y="1821970"/>
                <a:ext cx="227177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3200" b="1" dirty="0">
                    <a:solidFill>
                      <a:srgbClr val="00B0F0"/>
                    </a:solidFill>
                    <a:latin typeface="+mj-lt"/>
                  </a:rPr>
                  <a:t>Rozdział 1</a:t>
                </a:r>
                <a:endParaRPr lang="en-US" sz="3200" b="1" dirty="0">
                  <a:solidFill>
                    <a:srgbClr val="00B0F0"/>
                  </a:solidFill>
                  <a:latin typeface="+mj-lt"/>
                </a:endParaRPr>
              </a:p>
            </p:txBody>
          </p:sp>
          <p:sp>
            <p:nvSpPr>
              <p:cNvPr id="15" name="TextBox 3">
                <a:extLst>
                  <a:ext uri="{FF2B5EF4-FFF2-40B4-BE49-F238E27FC236}">
                    <a16:creationId xmlns:a16="http://schemas.microsoft.com/office/drawing/2014/main" id="{34994149-417C-48A4-81B8-A2D9C1A4F1BF}"/>
                  </a:ext>
                </a:extLst>
              </p:cNvPr>
              <p:cNvSpPr txBox="1"/>
              <p:nvPr/>
            </p:nvSpPr>
            <p:spPr>
              <a:xfrm>
                <a:off x="3768279" y="1517329"/>
                <a:ext cx="18473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1400" b="1" dirty="0">
                  <a:latin typeface="Arvo" panose="02000000000000000000" pitchFamily="2" charset="0"/>
                </a:endParaRPr>
              </a:p>
            </p:txBody>
          </p:sp>
        </p:grpSp>
        <p:sp>
          <p:nvSpPr>
            <p:cNvPr id="13" name="TextBox 9">
              <a:extLst>
                <a:ext uri="{FF2B5EF4-FFF2-40B4-BE49-F238E27FC236}">
                  <a16:creationId xmlns:a16="http://schemas.microsoft.com/office/drawing/2014/main" id="{84C8A3DA-F92B-4EE6-A9DE-B2F7DFFB153C}"/>
                </a:ext>
              </a:extLst>
            </p:cNvPr>
            <p:cNvSpPr txBox="1"/>
            <p:nvPr/>
          </p:nvSpPr>
          <p:spPr>
            <a:xfrm>
              <a:off x="5340586" y="4217859"/>
              <a:ext cx="4799967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pl-PL" sz="2400" dirty="0">
                  <a:latin typeface="Montserrat" panose="00000500000000000000" pitchFamily="2" charset="0"/>
                </a:rPr>
                <a:t>Założenia badania</a:t>
              </a:r>
            </a:p>
          </p:txBody>
        </p:sp>
      </p:grpSp>
      <p:grpSp>
        <p:nvGrpSpPr>
          <p:cNvPr id="16" name="Group 35">
            <a:extLst>
              <a:ext uri="{FF2B5EF4-FFF2-40B4-BE49-F238E27FC236}">
                <a16:creationId xmlns:a16="http://schemas.microsoft.com/office/drawing/2014/main" id="{569E6BFB-3295-4CF7-9D8E-ACCBFA2C8B3C}"/>
              </a:ext>
            </a:extLst>
          </p:cNvPr>
          <p:cNvGrpSpPr/>
          <p:nvPr/>
        </p:nvGrpSpPr>
        <p:grpSpPr>
          <a:xfrm>
            <a:off x="684800" y="5854709"/>
            <a:ext cx="5749991" cy="846781"/>
            <a:chOff x="8184767" y="1545552"/>
            <a:chExt cx="4208619" cy="846781"/>
          </a:xfrm>
        </p:grpSpPr>
        <p:sp>
          <p:nvSpPr>
            <p:cNvPr id="17" name="TextBox 37">
              <a:extLst>
                <a:ext uri="{FF2B5EF4-FFF2-40B4-BE49-F238E27FC236}">
                  <a16:creationId xmlns:a16="http://schemas.microsoft.com/office/drawing/2014/main" id="{B6E71393-31DF-497A-9CA8-0FD54C4A5BE2}"/>
                </a:ext>
              </a:extLst>
            </p:cNvPr>
            <p:cNvSpPr txBox="1"/>
            <p:nvPr/>
          </p:nvSpPr>
          <p:spPr>
            <a:xfrm>
              <a:off x="8184767" y="1852826"/>
              <a:ext cx="4208617" cy="5395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pl-PL" sz="1000" i="1" spc="30" dirty="0">
                  <a:solidFill>
                    <a:srgbClr val="282828"/>
                  </a:solidFill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Wykonanie badania ewaluacyjnego </a:t>
              </a:r>
              <a:br>
                <a:rPr lang="pl-PL" sz="1000" i="1" spc="30" dirty="0">
                  <a:solidFill>
                    <a:srgbClr val="282828"/>
                  </a:solidFill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</a:br>
              <a:r>
                <a:rPr lang="pl-PL" sz="1000" i="1" spc="30" dirty="0">
                  <a:solidFill>
                    <a:srgbClr val="282828"/>
                  </a:solidFill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pn. Efekty projektów środowiskowych realizowanych w ramach RPO WZ 2014-2020</a:t>
              </a:r>
              <a:endParaRPr lang="en-US" sz="1000" i="1" spc="30" dirty="0">
                <a:solidFill>
                  <a:srgbClr val="282828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8" name="TextBox 38">
              <a:extLst>
                <a:ext uri="{FF2B5EF4-FFF2-40B4-BE49-F238E27FC236}">
                  <a16:creationId xmlns:a16="http://schemas.microsoft.com/office/drawing/2014/main" id="{D976EC61-59B9-49EB-9343-57A3B184885C}"/>
                </a:ext>
              </a:extLst>
            </p:cNvPr>
            <p:cNvSpPr txBox="1"/>
            <p:nvPr/>
          </p:nvSpPr>
          <p:spPr>
            <a:xfrm>
              <a:off x="8184768" y="1545552"/>
              <a:ext cx="420861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l-PL" sz="1000" b="1" spc="200" dirty="0">
                  <a:solidFill>
                    <a:srgbClr val="00B0F0"/>
                  </a:solidFill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Prezentacja z projektu pn.:</a:t>
              </a:r>
              <a:endParaRPr lang="en-US" sz="1000" b="1" spc="200" dirty="0">
                <a:solidFill>
                  <a:srgbClr val="00B0F0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260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8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buNone/>
              </a:pPr>
              <a:endParaRPr lang="pl-PL" sz="14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60227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rPr>
                <a:t>Kontynuacja działań w zakresie wspierania infrastruktury rowerowej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26724"/>
              <a:ext cx="3108832" cy="279724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Infrastruktura rowerowa w województwie nadal pozostawia wiele do życzenia – choć wskaźnik długości ścieżek rowerowych na 10 tys. km2 wzrósł znacząco między rokiem 2013 a 2020 (z 234 km do 443,7 km), to województwo zachodniopomorskie pod względem wartości tego wskaźnika zajmuje nadal niskie miejsce w rankingu regionów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2522873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Przeznaczenie alokacji na projekty mające na celu wsparcie infrastruktury rowerowej, uzupełniającej system transportu miejskiego i włączonej w ten system (np. systemy park and </a:t>
              </a:r>
              <a:r>
                <a:rPr lang="pl-PL" sz="1300" dirty="0" err="1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ride</a:t>
              </a: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 i inne działania integrujące rowerowy ze zbiorowym) w celu rozwoju niskoemisyjnej mobilności miejskiej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ontserrat" panose="00000500000000000000" pitchFamily="2" charset="-18"/>
                </a:rPr>
                <a:t>4</a:t>
              </a: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400" b="1" dirty="0">
                  <a:latin typeface="Montserrat" panose="00000500000000000000" pitchFamily="2" charset="-18"/>
                </a:rPr>
                <a:t>Rekomendacje</a:t>
              </a:r>
              <a:endParaRPr lang="pl-PL" sz="2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76852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8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buNone/>
              </a:pPr>
              <a:endParaRPr lang="pl-PL" sz="14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142538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Wsparcie dla projektów związanych z niskoemisyjnym transportem pasażerskim i transportem rowerowym realizowanym we współpracy dwóch lub więcej samorządów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26724"/>
              <a:ext cx="3108832" cy="1974129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Barierą w rozwoju sieci rowerowej w aglomeracji miejskiej (…) jest niedostateczna współpraca pomiędzy władzami sąsiadujących jednostek administracyjnych. Bariera ta występuje też w przypadku komunikacji autobusowej.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2248501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Przyznawanie dodatkowych punktów w ramach konkursów za projekty partnerskie, łączące siecią komunikacji rowerowej lub siecią transportu zbiorowego miasta z okolicznymi gminami (np. rower metropolitalny, publiczny transport metropolitalny)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8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5</a:t>
              </a:r>
              <a:endPara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400" b="1" dirty="0">
                  <a:latin typeface="Montserrat" panose="00000500000000000000" pitchFamily="2" charset="-18"/>
                </a:rPr>
                <a:t>Rekomendacje</a:t>
              </a:r>
              <a:endParaRPr lang="pl-PL" sz="2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8988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8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00000"/>
                </a:lnSpc>
                <a:buNone/>
              </a:pPr>
              <a:endParaRPr lang="pl-PL" sz="14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876642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Kontynuacja działań dotyczących reagowania na zagrożenia pożarowe i zapobiegania im.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26724"/>
              <a:ext cx="3108832" cy="142538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Działania związane z zagrożeniami pożarowymi zaspokajają część obecnych potrzeb, jednak wraz ze wzrostem temperatury problem pożarów może w przyszłości narastać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2248501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Przeznaczenie części alokacji na kolejne projekty mające na celu wzmocnienie ochrony przeciwpożarowej, w tym rozwój systemu reagowania na zagrożenia pożarowe, zwłaszcza na obszarach leśnych i obrzeżach miejscowości zagrożonych wypalaniem.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pl-PL" sz="14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8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6</a:t>
              </a:r>
              <a:endPara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400" b="1" dirty="0">
                  <a:latin typeface="Montserrat" panose="00000500000000000000" pitchFamily="2" charset="-18"/>
                </a:rPr>
                <a:t>Rekomendacje</a:t>
              </a:r>
              <a:endParaRPr lang="pl-PL" sz="2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62447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8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3106792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3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Położenie nacisku na projekty zakładające inwestycje w odnawialne źródła energii Dodatkowo promowanie wykorzystania jako źródła energii biogazu powstającego z odpadów oraz biomasy dostępnej w regionie. </a:t>
              </a:r>
            </a:p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Zwiększenie alokacji na projekty prowadzące do bezpośredniej oraz pośredniej redukcji emisji gazów cieplarnianych związanej z wytwarzaniem energii elektrycznej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26724"/>
              <a:ext cx="3108832" cy="2522873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Wymagania, jakie przed polska gospodarka stawiają europejskie i krajowe polityki w odniesieniu do środowiska i klimatu (np. zakładając znaczące zwiększenie zużyciu energii czy redukcję emisji gazów cieplarnianych). Dodatkowo pozyskiwanie energii z odpadów wspiera realizowanie założeń Europejskiego Zielonego Ładu. 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2546324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rPr>
                <a:t>Przeznaczenie większej niż dotąd alokacji na projekty związane ze wspieraniem zdolność wytwarzania energii (w tym energii cieplnej) ze źródeł odnawialnych. 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Wspieranie wdrażania technologii magazynowania energii spełniających kryteria pięciu rodzajów usług systemowych 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8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7,8</a:t>
              </a:r>
              <a:endPara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400" b="1" dirty="0">
                  <a:latin typeface="Montserrat" panose="00000500000000000000" pitchFamily="2" charset="-18"/>
                </a:rPr>
                <a:t>Rekomendacje</a:t>
              </a:r>
              <a:endParaRPr lang="pl-PL" sz="2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02514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8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60479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  <a:spcAft>
                  <a:spcPts val="24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Zmniejszenie kosztochłonności procesu aplikowania o dofinasowanie projektów 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26724"/>
              <a:ext cx="3108832" cy="362036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Celem rekomendacji jest ograniczenie ryzyka niegospodarności przez potencjalnych Beneficjentów projektów. Koszt przygotowania pełnej dokumentacji łącznie z np. projektem budowlanym przed otrzymaniem decyzji o dofinasowaniu projektu powoduje u Beneficjantów znaczne ryzyko utraty środków, w przypadku, gdy inwestycja bez dofinasowania nie może być zrealizowana tylko i wyłącznie środkami własnymi Beneficjenta. </a:t>
              </a:r>
              <a:endParaRPr lang="pl-PL" sz="1300" dirty="0">
                <a:latin typeface="Montserrat" panose="00000500000000000000" pitchFamily="2" charset="-18"/>
              </a:endParaRPr>
            </a:p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. 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309506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rPr>
                <a:t>Stosowanie odwróconej procedury oceny projektów tj. 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rPr>
                <a:t>ograniczenie ilości dokumentów będących obowiązkowymi załączeniami wymaganymi wraz ze złożeniem wniosku o dofinasowanie (np. projekt budowlany), a żądanie i ich na etapie wydania decyzji o dofinansowaniu, a przed zawarciem umowy, z wydłużeniem czasu na przygotowanie tych dokumentów.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8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9</a:t>
              </a:r>
              <a:endPara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400" b="1" dirty="0">
                  <a:latin typeface="Montserrat" panose="00000500000000000000" pitchFamily="2" charset="-18"/>
                </a:rPr>
                <a:t>Rekomendacje</a:t>
              </a:r>
              <a:endParaRPr lang="pl-PL" sz="2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86246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6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3071618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Zintensyfikowanie działań informacyjnych, edukacyjnych i promocyjnych wsparcia dostępnego w programie regionalnym na lata 2021-2027 w związku z dominującą formą zwrotną dofinansowania. W przypadku projektów dotacyjnych o kompleksowym charakterze (np. wspólnot energetycznych) – podjęcie działań animujących powstawanie projektów.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773808"/>
              <a:ext cx="3108832" cy="335771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rPr>
                <a:t>Nowa forma dostępnego wsparcia może być postrzegana przez potencjalnych beneficjentów jako bardziej ryzykowna, szczególnie wobec niestabilnego prawa dotyczącego OZE lub gospodarki odpadowej, co może wpływać na wykorzystanie dostępnych środków. 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Projekty o bardziej złożonym charakterze, wymagające współpracy różnych podmiotów oraz o dużym stopniu skomplikowania powinny być poddawane animacji już na etapie. 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1151014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rPr>
                <a:t>Przeznaczenie zasobów na edukowanie potencjalnych beneficjentów również w zakresie specyfiki formy wsparcia zwrotnego. 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4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10</a:t>
              </a:r>
              <a:endPara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000" b="1" dirty="0">
                  <a:latin typeface="Montserrat" panose="00000500000000000000" pitchFamily="2" charset="-18"/>
                </a:rPr>
                <a:t>Rekomendacje</a:t>
              </a:r>
              <a:endParaRPr lang="pl-PL" sz="20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09587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6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279724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Prowadzenie działań na rzecz rozwoju bioróżnorodności i ochrony środowiska, z wyłączeniem projektów dotyczących ochrony siedlisk i gatunków rzadkich i zagrożonych wyginięciem z powodów nie wynikających wprost ze zmian klimatu, zgodnie z potrzebami i uwarunkowaniami danej lokalizacji zintegrowanych z działaniami na rzecz adaptacji do zmian klimatu.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05559"/>
              <a:ext cx="3108832" cy="2522874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Kwestia adaptacji do zmian klimatu staje się coraz bardziej aktualna, a znaczna część skutecznych rozwiązań przeciwdziałających ich skutkom może mieć charakter nie tylko infrastrukturalny, ale związany z ochroną środowiska i działaniami ekologicznymi. Realizacja zintegrowanych działań pozwoli efektywniej realizować oba cele.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1699758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rPr>
                <a:t>Uwzględnienie w kryteriach wyboru projektów (i ewentualnie w szczegółowym katalogu kosztów kwalifikowanych) preferencji dla projektów przyczyniających się do realizacji dwóch celów.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4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11</a:t>
              </a:r>
              <a:endPara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000" b="1" dirty="0">
                  <a:latin typeface="Montserrat" panose="00000500000000000000" pitchFamily="2" charset="-18"/>
                </a:rPr>
                <a:t>Rekomendacje</a:t>
              </a:r>
              <a:endParaRPr lang="pl-PL" sz="20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65421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6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2522874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Umożliwienie realizacji projektów w zakresie gospodarki niskoemisyjnej (termomodernizacja, wymiana źródeł ciepła, instalacje OZE) budynków mieszkalnych osobom prowadzącym jednoosobową działalność gospodarczą, mikro- i małym przedsiębiorstwom oraz NGO prowadzącym działalność gospodarczą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05559"/>
              <a:ext cx="3108832" cy="334599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Osoby prowadzące w budynkach mieszkaniowych jakąkolwiek działalność gospodarczą są wykluczone z możliwości wsparcia w zakresie rozwiązań gospodarki niskoemisyjnej, a ze względu na charakter turystyczny dużej części terenów województwa istnieją gminy, gdzie praktycznie każdy mieszkaniec prowadzi działalność gospodarczą (najczęściej sezonową) związaną z oferowaniem noclegów w pokojach gościnnych. 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2248502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Uwzględnienie w działaniach z zakresu gospodarki niskoemisyjnej grupy docelowej obejmującej osoby, które prowadzą w budynkach mieszkaniowych działalność gospodarczą, związaną z turystyką, która nie stanowi podstawowego źródła dochodu dla tych osób.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8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12</a:t>
              </a:r>
              <a:endPara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400" b="1" dirty="0">
                  <a:latin typeface="Montserrat" panose="00000500000000000000" pitchFamily="2" charset="-18"/>
                </a:rPr>
                <a:t>Rekomendacje</a:t>
              </a:r>
              <a:endParaRPr lang="pl-PL" sz="2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2466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6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2248502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Realizowanie działań z zakresu edukacji klimatycznej, ochrony środowiska i zasobów naturalnych dla różnych grup odbiorców, także dla podmiotów urzędowych –administracji JST władz lokalnych, instytucji publicznych, podmiotów pozarządowych i mieszkańców. 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05559"/>
              <a:ext cx="3108832" cy="279724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Niewystarczający zasób aktualnej wiedzy dotyczącej kwestii związanych z ochroną klimatu, gospodarką niskoemisyjną, ochroną środowiska i zasobów naturalnych stwierdzany jest zarówno po stronie mieszkańców i podmiotów prywatnych, jak i przedstawicieli instytucji publicznych, którzy podejmują działania na poziomie jednostek samorządu terytorialnego. 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2248502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  <a:cs typeface="Calibri" panose="020F0502020204030204" pitchFamily="34" charset="0"/>
                </a:rPr>
                <a:t>Realizacja dedykowanych konkursów dla projektów edukacyjnych – dla organizacji działających w poszczególnych obszarach tematycznych, posiadających właściwe zaplecze eksperckie oraz doświadczenie w realizacji form edukacji. 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8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13</a:t>
              </a:r>
              <a:endPara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400" b="1" dirty="0">
                  <a:latin typeface="Montserrat" panose="00000500000000000000" pitchFamily="2" charset="-18"/>
                </a:rPr>
                <a:t>Rekomendacje</a:t>
              </a:r>
              <a:endParaRPr lang="pl-PL" sz="2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51676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6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2522874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Kontynuacja i rozszerzenie podejścia polegającego na finansowaniu projektów kompleksowych w wymiarze tematycznym (uwzględniających różne aspekty zagadnienia) i/lub terytorialnym (np. odnoszącym się do terenu danej gminy) we wszystkich obszarach interwencji nowego programu regionalnego na lata 2021-2027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05559"/>
              <a:ext cx="3108832" cy="876643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Projekty kompleksowo rozwiązujące problemy są najbardziej skuteczne i efektywne. 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2248502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Wyodrębnienie alokacji wyłącznie dla projektów kompleksowych realizowanych przez konsorcja (np. JST), stosowanie kryteriów wyboru projektów preferujących lub wymuszających kompleksowe podejście do zagadnień przez pojedynczych wnioskodawców.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4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14</a:t>
              </a:r>
              <a:endPara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000" b="1" dirty="0">
                  <a:latin typeface="Montserrat" panose="00000500000000000000" pitchFamily="2" charset="-18"/>
                </a:rPr>
                <a:t>Rekomendacje</a:t>
              </a:r>
              <a:endParaRPr lang="pl-PL" sz="20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2686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 descr="Głównymi celami badania są:&#10;">
            <a:extLst>
              <a:ext uri="{FF2B5EF4-FFF2-40B4-BE49-F238E27FC236}">
                <a16:creationId xmlns:a16="http://schemas.microsoft.com/office/drawing/2014/main" id="{0E49687F-CAF1-4AD8-B759-B1B90C307485}"/>
              </a:ext>
            </a:extLst>
          </p:cNvPr>
          <p:cNvSpPr txBox="1"/>
          <p:nvPr/>
        </p:nvSpPr>
        <p:spPr>
          <a:xfrm>
            <a:off x="946668" y="1293871"/>
            <a:ext cx="5141830" cy="388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l-PL" kern="150" dirty="0">
                <a:latin typeface="Montserrat" panose="00000500000000000000" pitchFamily="2" charset="-18"/>
                <a:ea typeface="Arial" panose="020B0604020202020204" pitchFamily="34" charset="0"/>
                <a:cs typeface="Arial" panose="020B0604020202020204" pitchFamily="34" charset="0"/>
              </a:rPr>
              <a:t>Głównymi celami badania były:</a:t>
            </a:r>
            <a:endParaRPr lang="pl-PL" kern="150" dirty="0">
              <a:latin typeface="Montserrat" panose="00000500000000000000" pitchFamily="2" charset="-18"/>
              <a:ea typeface="Calibri" panose="020F0502020204030204" pitchFamily="34" charset="0"/>
            </a:endParaRPr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A6601D53-3420-4E39-98D1-D6E2F559EFB5}"/>
              </a:ext>
            </a:extLst>
          </p:cNvPr>
          <p:cNvGrpSpPr/>
          <p:nvPr/>
        </p:nvGrpSpPr>
        <p:grpSpPr>
          <a:xfrm>
            <a:off x="0" y="616788"/>
            <a:ext cx="9144000" cy="539932"/>
            <a:chOff x="1453631" y="616788"/>
            <a:chExt cx="9144000" cy="539932"/>
          </a:xfrm>
        </p:grpSpPr>
        <p:sp>
          <p:nvSpPr>
            <p:cNvPr id="5" name="Pagon 2">
              <a:extLst>
                <a:ext uri="{FF2B5EF4-FFF2-40B4-BE49-F238E27FC236}">
                  <a16:creationId xmlns:a16="http://schemas.microsoft.com/office/drawing/2014/main" id="{E1904DC9-20CE-4A2D-82AF-0C5395E622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53631" y="616789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4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6" name="Pagon 3" descr="Cel badania&#10;">
              <a:extLst>
                <a:ext uri="{FF2B5EF4-FFF2-40B4-BE49-F238E27FC236}">
                  <a16:creationId xmlns:a16="http://schemas.microsoft.com/office/drawing/2014/main" id="{60034275-56E4-4C59-8231-72745069B032}"/>
                </a:ext>
              </a:extLst>
            </p:cNvPr>
            <p:cNvSpPr/>
            <p:nvPr/>
          </p:nvSpPr>
          <p:spPr>
            <a:xfrm>
              <a:off x="2509346" y="616788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400" b="1" dirty="0">
                  <a:latin typeface="Montserrat" panose="00000500000000000000" pitchFamily="2" charset="-18"/>
                </a:rPr>
                <a:t>Cel badania</a:t>
              </a:r>
              <a:endParaRPr lang="pl-PL" sz="105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19" name="Freeform 80">
              <a:extLst>
                <a:ext uri="{FF2B5EF4-FFF2-40B4-BE49-F238E27FC236}">
                  <a16:creationId xmlns:a16="http://schemas.microsoft.com/office/drawing/2014/main" id="{50A3C082-961A-452D-B9BE-368176C2D2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3188" y="663488"/>
              <a:ext cx="352241" cy="427445"/>
            </a:xfrm>
            <a:custGeom>
              <a:avLst/>
              <a:gdLst>
                <a:gd name="T0" fmla="*/ 184 w 352"/>
                <a:gd name="T1" fmla="*/ 152 h 454"/>
                <a:gd name="T2" fmla="*/ 302 w 352"/>
                <a:gd name="T3" fmla="*/ 152 h 454"/>
                <a:gd name="T4" fmla="*/ 352 w 352"/>
                <a:gd name="T5" fmla="*/ 93 h 454"/>
                <a:gd name="T6" fmla="*/ 302 w 352"/>
                <a:gd name="T7" fmla="*/ 34 h 454"/>
                <a:gd name="T8" fmla="*/ 184 w 352"/>
                <a:gd name="T9" fmla="*/ 34 h 454"/>
                <a:gd name="T10" fmla="*/ 184 w 352"/>
                <a:gd name="T11" fmla="*/ 0 h 454"/>
                <a:gd name="T12" fmla="*/ 167 w 352"/>
                <a:gd name="T13" fmla="*/ 0 h 454"/>
                <a:gd name="T14" fmla="*/ 167 w 352"/>
                <a:gd name="T15" fmla="*/ 34 h 454"/>
                <a:gd name="T16" fmla="*/ 16 w 352"/>
                <a:gd name="T17" fmla="*/ 34 h 454"/>
                <a:gd name="T18" fmla="*/ 16 w 352"/>
                <a:gd name="T19" fmla="*/ 152 h 454"/>
                <a:gd name="T20" fmla="*/ 167 w 352"/>
                <a:gd name="T21" fmla="*/ 152 h 454"/>
                <a:gd name="T22" fmla="*/ 167 w 352"/>
                <a:gd name="T23" fmla="*/ 168 h 454"/>
                <a:gd name="T24" fmla="*/ 50 w 352"/>
                <a:gd name="T25" fmla="*/ 168 h 454"/>
                <a:gd name="T26" fmla="*/ 0 w 352"/>
                <a:gd name="T27" fmla="*/ 227 h 454"/>
                <a:gd name="T28" fmla="*/ 50 w 352"/>
                <a:gd name="T29" fmla="*/ 286 h 454"/>
                <a:gd name="T30" fmla="*/ 167 w 352"/>
                <a:gd name="T31" fmla="*/ 286 h 454"/>
                <a:gd name="T32" fmla="*/ 167 w 352"/>
                <a:gd name="T33" fmla="*/ 454 h 454"/>
                <a:gd name="T34" fmla="*/ 184 w 352"/>
                <a:gd name="T35" fmla="*/ 454 h 454"/>
                <a:gd name="T36" fmla="*/ 184 w 352"/>
                <a:gd name="T37" fmla="*/ 286 h 454"/>
                <a:gd name="T38" fmla="*/ 335 w 352"/>
                <a:gd name="T39" fmla="*/ 286 h 454"/>
                <a:gd name="T40" fmla="*/ 335 w 352"/>
                <a:gd name="T41" fmla="*/ 168 h 454"/>
                <a:gd name="T42" fmla="*/ 184 w 352"/>
                <a:gd name="T43" fmla="*/ 168 h 454"/>
                <a:gd name="T44" fmla="*/ 184 w 352"/>
                <a:gd name="T45" fmla="*/ 152 h 454"/>
                <a:gd name="T46" fmla="*/ 33 w 352"/>
                <a:gd name="T47" fmla="*/ 135 h 454"/>
                <a:gd name="T48" fmla="*/ 33 w 352"/>
                <a:gd name="T49" fmla="*/ 51 h 454"/>
                <a:gd name="T50" fmla="*/ 293 w 352"/>
                <a:gd name="T51" fmla="*/ 51 h 454"/>
                <a:gd name="T52" fmla="*/ 329 w 352"/>
                <a:gd name="T53" fmla="*/ 93 h 454"/>
                <a:gd name="T54" fmla="*/ 293 w 352"/>
                <a:gd name="T55" fmla="*/ 135 h 454"/>
                <a:gd name="T56" fmla="*/ 33 w 352"/>
                <a:gd name="T57" fmla="*/ 135 h 454"/>
                <a:gd name="T58" fmla="*/ 318 w 352"/>
                <a:gd name="T59" fmla="*/ 185 h 454"/>
                <a:gd name="T60" fmla="*/ 318 w 352"/>
                <a:gd name="T61" fmla="*/ 269 h 454"/>
                <a:gd name="T62" fmla="*/ 58 w 352"/>
                <a:gd name="T63" fmla="*/ 269 h 454"/>
                <a:gd name="T64" fmla="*/ 21 w 352"/>
                <a:gd name="T65" fmla="*/ 227 h 454"/>
                <a:gd name="T66" fmla="*/ 58 w 352"/>
                <a:gd name="T67" fmla="*/ 185 h 454"/>
                <a:gd name="T68" fmla="*/ 318 w 352"/>
                <a:gd name="T69" fmla="*/ 185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2" h="454">
                  <a:moveTo>
                    <a:pt x="184" y="152"/>
                  </a:moveTo>
                  <a:lnTo>
                    <a:pt x="302" y="152"/>
                  </a:lnTo>
                  <a:lnTo>
                    <a:pt x="352" y="93"/>
                  </a:lnTo>
                  <a:lnTo>
                    <a:pt x="302" y="34"/>
                  </a:lnTo>
                  <a:lnTo>
                    <a:pt x="184" y="34"/>
                  </a:lnTo>
                  <a:lnTo>
                    <a:pt x="184" y="0"/>
                  </a:lnTo>
                  <a:lnTo>
                    <a:pt x="167" y="0"/>
                  </a:lnTo>
                  <a:lnTo>
                    <a:pt x="167" y="34"/>
                  </a:lnTo>
                  <a:lnTo>
                    <a:pt x="16" y="34"/>
                  </a:lnTo>
                  <a:lnTo>
                    <a:pt x="16" y="152"/>
                  </a:lnTo>
                  <a:lnTo>
                    <a:pt x="167" y="152"/>
                  </a:lnTo>
                  <a:lnTo>
                    <a:pt x="167" y="168"/>
                  </a:lnTo>
                  <a:lnTo>
                    <a:pt x="50" y="168"/>
                  </a:lnTo>
                  <a:lnTo>
                    <a:pt x="0" y="227"/>
                  </a:lnTo>
                  <a:lnTo>
                    <a:pt x="50" y="286"/>
                  </a:lnTo>
                  <a:lnTo>
                    <a:pt x="167" y="286"/>
                  </a:lnTo>
                  <a:lnTo>
                    <a:pt x="167" y="454"/>
                  </a:lnTo>
                  <a:lnTo>
                    <a:pt x="184" y="454"/>
                  </a:lnTo>
                  <a:lnTo>
                    <a:pt x="184" y="286"/>
                  </a:lnTo>
                  <a:lnTo>
                    <a:pt x="335" y="286"/>
                  </a:lnTo>
                  <a:lnTo>
                    <a:pt x="335" y="168"/>
                  </a:lnTo>
                  <a:lnTo>
                    <a:pt x="184" y="168"/>
                  </a:lnTo>
                  <a:lnTo>
                    <a:pt x="184" y="152"/>
                  </a:lnTo>
                  <a:close/>
                  <a:moveTo>
                    <a:pt x="33" y="135"/>
                  </a:moveTo>
                  <a:lnTo>
                    <a:pt x="33" y="51"/>
                  </a:lnTo>
                  <a:lnTo>
                    <a:pt x="293" y="51"/>
                  </a:lnTo>
                  <a:lnTo>
                    <a:pt x="329" y="93"/>
                  </a:lnTo>
                  <a:lnTo>
                    <a:pt x="293" y="135"/>
                  </a:lnTo>
                  <a:lnTo>
                    <a:pt x="33" y="135"/>
                  </a:lnTo>
                  <a:close/>
                  <a:moveTo>
                    <a:pt x="318" y="185"/>
                  </a:moveTo>
                  <a:lnTo>
                    <a:pt x="318" y="269"/>
                  </a:lnTo>
                  <a:lnTo>
                    <a:pt x="58" y="269"/>
                  </a:lnTo>
                  <a:lnTo>
                    <a:pt x="21" y="227"/>
                  </a:lnTo>
                  <a:lnTo>
                    <a:pt x="58" y="185"/>
                  </a:lnTo>
                  <a:lnTo>
                    <a:pt x="318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latin typeface="Montserrat" panose="00000500000000000000" pitchFamily="2" charset="-18"/>
              </a:endParaRPr>
            </a:p>
          </p:txBody>
        </p:sp>
      </p:grpSp>
      <p:grpSp>
        <p:nvGrpSpPr>
          <p:cNvPr id="4" name="Grupa 3">
            <a:extLst>
              <a:ext uri="{FF2B5EF4-FFF2-40B4-BE49-F238E27FC236}">
                <a16:creationId xmlns:a16="http://schemas.microsoft.com/office/drawing/2014/main" id="{133F3EF2-C3A2-4EC5-868C-4605E6572DDB}"/>
              </a:ext>
            </a:extLst>
          </p:cNvPr>
          <p:cNvGrpSpPr/>
          <p:nvPr/>
        </p:nvGrpSpPr>
        <p:grpSpPr>
          <a:xfrm>
            <a:off x="771010" y="1850768"/>
            <a:ext cx="10649981" cy="4792846"/>
            <a:chOff x="936003" y="1850768"/>
            <a:chExt cx="10649981" cy="4792846"/>
          </a:xfrm>
        </p:grpSpPr>
        <p:sp>
          <p:nvSpPr>
            <p:cNvPr id="77" name="pole tekstowe 76">
              <a:extLst>
                <a:ext uri="{FF2B5EF4-FFF2-40B4-BE49-F238E27FC236}">
                  <a16:creationId xmlns:a16="http://schemas.microsoft.com/office/drawing/2014/main" id="{C0A8876A-7609-4EE7-A7A4-081A0A9C15A0}"/>
                </a:ext>
              </a:extLst>
            </p:cNvPr>
            <p:cNvSpPr txBox="1"/>
            <p:nvPr/>
          </p:nvSpPr>
          <p:spPr>
            <a:xfrm>
              <a:off x="7560026" y="1850768"/>
              <a:ext cx="3989176" cy="10658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buSzPts val="1000"/>
              </a:pPr>
              <a:r>
                <a:rPr lang="pl-PL" sz="1400" b="1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diagnoza </a:t>
              </a:r>
              <a:r>
                <a:rPr lang="pl-PL" sz="1400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w zakresie gospodarki niskoemisyjnej, ochrony środowiska i adaptacji do zmian klimatu województwa zachodniopomorskiego;</a:t>
              </a:r>
              <a:endParaRPr lang="pl-PL" sz="1400" kern="150" dirty="0">
                <a:latin typeface="Montserrat" panose="00000500000000000000" pitchFamily="2" charset="-18"/>
                <a:ea typeface="Calibri" panose="020F0502020204030204" pitchFamily="34" charset="0"/>
              </a:endParaRPr>
            </a:p>
          </p:txBody>
        </p:sp>
        <p:sp>
          <p:nvSpPr>
            <p:cNvPr id="78" name="pole tekstowe 77">
              <a:extLst>
                <a:ext uri="{FF2B5EF4-FFF2-40B4-BE49-F238E27FC236}">
                  <a16:creationId xmlns:a16="http://schemas.microsoft.com/office/drawing/2014/main" id="{C8415351-7B46-4D50-AEA8-AD7C63E449DB}"/>
                </a:ext>
              </a:extLst>
            </p:cNvPr>
            <p:cNvSpPr txBox="1"/>
            <p:nvPr/>
          </p:nvSpPr>
          <p:spPr>
            <a:xfrm>
              <a:off x="1023339" y="1957438"/>
              <a:ext cx="3073577" cy="1313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buSzPts val="1000"/>
              </a:pPr>
              <a:r>
                <a:rPr lang="pl-PL" sz="1400" b="1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ewaluacja</a:t>
              </a:r>
              <a:r>
                <a:rPr lang="pl-PL" sz="1400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l-PL" sz="1400" b="1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 RPO WZ 2014-2020 </a:t>
              </a:r>
              <a:r>
                <a:rPr lang="pl-PL" sz="1400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w zakresie</a:t>
              </a:r>
              <a:r>
                <a:rPr lang="pl-PL" sz="1400" b="1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l-PL" sz="1400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gospodarki niskoemisyjnej, ochrony środowiska i adaptacji do zmian klimatu;</a:t>
              </a:r>
              <a:endParaRPr lang="pl-PL" sz="1400" kern="150" dirty="0">
                <a:latin typeface="Montserrat" panose="00000500000000000000" pitchFamily="2" charset="-18"/>
                <a:ea typeface="Calibri" panose="020F0502020204030204" pitchFamily="34" charset="0"/>
              </a:endParaRPr>
            </a:p>
          </p:txBody>
        </p:sp>
        <p:sp>
          <p:nvSpPr>
            <p:cNvPr id="79" name="pole tekstowe 78">
              <a:extLst>
                <a:ext uri="{FF2B5EF4-FFF2-40B4-BE49-F238E27FC236}">
                  <a16:creationId xmlns:a16="http://schemas.microsoft.com/office/drawing/2014/main" id="{B8ADD0D7-948A-442E-8304-52838C0973EB}"/>
                </a:ext>
              </a:extLst>
            </p:cNvPr>
            <p:cNvSpPr txBox="1"/>
            <p:nvPr/>
          </p:nvSpPr>
          <p:spPr>
            <a:xfrm>
              <a:off x="7523245" y="3981397"/>
              <a:ext cx="4062739" cy="1313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buSzPts val="1000"/>
              </a:pPr>
              <a:r>
                <a:rPr lang="pl-PL" sz="1400" b="1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rekomendacje</a:t>
              </a:r>
              <a:r>
                <a:rPr lang="pl-PL" sz="1400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 w zakresie prowadzenia polityki środowiskowej, energetycznej, gospodarki niskoemisyjnej oraz adaptacji do zmian klimatu </a:t>
              </a:r>
              <a:br>
                <a:rPr lang="pl-PL" sz="1400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</a:br>
              <a:r>
                <a:rPr lang="pl-PL" sz="1400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w regionie;</a:t>
              </a:r>
              <a:endParaRPr lang="pl-PL" sz="1400" kern="150" dirty="0">
                <a:latin typeface="Montserrat" panose="00000500000000000000" pitchFamily="2" charset="-18"/>
                <a:ea typeface="Calibri" panose="020F0502020204030204" pitchFamily="34" charset="0"/>
              </a:endParaRPr>
            </a:p>
          </p:txBody>
        </p:sp>
        <p:sp>
          <p:nvSpPr>
            <p:cNvPr id="81" name="pole tekstowe 80">
              <a:extLst>
                <a:ext uri="{FF2B5EF4-FFF2-40B4-BE49-F238E27FC236}">
                  <a16:creationId xmlns:a16="http://schemas.microsoft.com/office/drawing/2014/main" id="{65E1A440-2538-4598-99B0-1CF95E5D69B0}"/>
                </a:ext>
              </a:extLst>
            </p:cNvPr>
            <p:cNvSpPr txBox="1"/>
            <p:nvPr/>
          </p:nvSpPr>
          <p:spPr>
            <a:xfrm>
              <a:off x="936003" y="4203600"/>
              <a:ext cx="3248721" cy="15613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  <a:buSzPts val="1000"/>
              </a:pPr>
              <a:r>
                <a:rPr lang="pl-PL" sz="1400" b="1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prognoza </a:t>
              </a:r>
              <a:r>
                <a:rPr lang="pl-PL" sz="1400" kern="150" dirty="0"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kierunków interwencji dla RPO WZ 2021-2027 pod kątem Celu Polityki 2 projektu rozporządzenia Komisji Europejskiej na nową perspektywę finansową.</a:t>
              </a:r>
              <a:endParaRPr lang="pl-PL" sz="1400" kern="150" dirty="0">
                <a:latin typeface="Montserrat" panose="00000500000000000000" pitchFamily="2" charset="-18"/>
                <a:ea typeface="Calibri" panose="020F0502020204030204" pitchFamily="34" charset="0"/>
              </a:endParaRPr>
            </a:p>
          </p:txBody>
        </p:sp>
        <p:grpSp>
          <p:nvGrpSpPr>
            <p:cNvPr id="3" name="Grupa 2">
              <a:extLst>
                <a:ext uri="{FF2B5EF4-FFF2-40B4-BE49-F238E27FC236}">
                  <a16:creationId xmlns:a16="http://schemas.microsoft.com/office/drawing/2014/main" id="{93E91C5C-092C-481E-B151-1D6FFB0B04B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15012" y="2250717"/>
              <a:ext cx="3387227" cy="4392897"/>
              <a:chOff x="4628207" y="3013782"/>
              <a:chExt cx="2935589" cy="3807171"/>
            </a:xfrm>
          </p:grpSpPr>
          <p:grpSp>
            <p:nvGrpSpPr>
              <p:cNvPr id="56" name="Grupa 55">
                <a:extLst>
                  <a:ext uri="{FF2B5EF4-FFF2-40B4-BE49-F238E27FC236}">
                    <a16:creationId xmlns:a16="http://schemas.microsoft.com/office/drawing/2014/main" id="{9E807805-53B0-4E8F-9513-37A51F67507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628207" y="3013782"/>
                <a:ext cx="2935589" cy="3807171"/>
                <a:chOff x="8931085" y="4943014"/>
                <a:chExt cx="6310898" cy="8184671"/>
              </a:xfrm>
            </p:grpSpPr>
            <p:sp>
              <p:nvSpPr>
                <p:cNvPr id="57" name="Freeform 312">
                  <a:extLst>
                    <a:ext uri="{FF2B5EF4-FFF2-40B4-BE49-F238E27FC236}">
                      <a16:creationId xmlns:a16="http://schemas.microsoft.com/office/drawing/2014/main" id="{2BBC1575-8481-47F8-9492-86227A0433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070968" y="4943014"/>
                  <a:ext cx="3171015" cy="2428295"/>
                </a:xfrm>
                <a:custGeom>
                  <a:avLst/>
                  <a:gdLst>
                    <a:gd name="T0" fmla="*/ 2259 w 3146"/>
                    <a:gd name="T1" fmla="*/ 1971 h 2406"/>
                    <a:gd name="T2" fmla="*/ 2259 w 3146"/>
                    <a:gd name="T3" fmla="*/ 1971 h 2406"/>
                    <a:gd name="T4" fmla="*/ 3136 w 3146"/>
                    <a:gd name="T5" fmla="*/ 344 h 2406"/>
                    <a:gd name="T6" fmla="*/ 3082 w 3146"/>
                    <a:gd name="T7" fmla="*/ 254 h 2406"/>
                    <a:gd name="T8" fmla="*/ 2973 w 3146"/>
                    <a:gd name="T9" fmla="*/ 217 h 2406"/>
                    <a:gd name="T10" fmla="*/ 1482 w 3146"/>
                    <a:gd name="T11" fmla="*/ 28 h 2406"/>
                    <a:gd name="T12" fmla="*/ 722 w 3146"/>
                    <a:gd name="T13" fmla="*/ 290 h 2406"/>
                    <a:gd name="T14" fmla="*/ 288 w 3146"/>
                    <a:gd name="T15" fmla="*/ 1519 h 2406"/>
                    <a:gd name="T16" fmla="*/ 324 w 3146"/>
                    <a:gd name="T17" fmla="*/ 1673 h 2406"/>
                    <a:gd name="T18" fmla="*/ 189 w 3146"/>
                    <a:gd name="T19" fmla="*/ 1763 h 2406"/>
                    <a:gd name="T20" fmla="*/ 189 w 3146"/>
                    <a:gd name="T21" fmla="*/ 1763 h 2406"/>
                    <a:gd name="T22" fmla="*/ 72 w 3146"/>
                    <a:gd name="T23" fmla="*/ 1817 h 2406"/>
                    <a:gd name="T24" fmla="*/ 27 w 3146"/>
                    <a:gd name="T25" fmla="*/ 1917 h 2406"/>
                    <a:gd name="T26" fmla="*/ 134 w 3146"/>
                    <a:gd name="T27" fmla="*/ 1944 h 2406"/>
                    <a:gd name="T28" fmla="*/ 351 w 3146"/>
                    <a:gd name="T29" fmla="*/ 1826 h 2406"/>
                    <a:gd name="T30" fmla="*/ 442 w 3146"/>
                    <a:gd name="T31" fmla="*/ 1853 h 2406"/>
                    <a:gd name="T32" fmla="*/ 1102 w 3146"/>
                    <a:gd name="T33" fmla="*/ 2306 h 2406"/>
                    <a:gd name="T34" fmla="*/ 2259 w 3146"/>
                    <a:gd name="T35" fmla="*/ 1971 h 24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46" h="2406">
                      <a:moveTo>
                        <a:pt x="2259" y="1971"/>
                      </a:moveTo>
                      <a:lnTo>
                        <a:pt x="2259" y="1971"/>
                      </a:lnTo>
                      <a:cubicBezTo>
                        <a:pt x="2711" y="1519"/>
                        <a:pt x="2946" y="941"/>
                        <a:pt x="3136" y="344"/>
                      </a:cubicBezTo>
                      <a:cubicBezTo>
                        <a:pt x="3145" y="299"/>
                        <a:pt x="3127" y="271"/>
                        <a:pt x="3082" y="254"/>
                      </a:cubicBezTo>
                      <a:cubicBezTo>
                        <a:pt x="3045" y="245"/>
                        <a:pt x="3009" y="235"/>
                        <a:pt x="2973" y="217"/>
                      </a:cubicBezTo>
                      <a:cubicBezTo>
                        <a:pt x="2485" y="82"/>
                        <a:pt x="1997" y="0"/>
                        <a:pt x="1482" y="28"/>
                      </a:cubicBezTo>
                      <a:cubicBezTo>
                        <a:pt x="1210" y="46"/>
                        <a:pt x="948" y="118"/>
                        <a:pt x="722" y="290"/>
                      </a:cubicBezTo>
                      <a:cubicBezTo>
                        <a:pt x="342" y="561"/>
                        <a:pt x="162" y="1076"/>
                        <a:pt x="288" y="1519"/>
                      </a:cubicBezTo>
                      <a:cubicBezTo>
                        <a:pt x="306" y="1573"/>
                        <a:pt x="342" y="1637"/>
                        <a:pt x="324" y="1673"/>
                      </a:cubicBezTo>
                      <a:cubicBezTo>
                        <a:pt x="306" y="1718"/>
                        <a:pt x="234" y="1736"/>
                        <a:pt x="189" y="1763"/>
                      </a:cubicBezTo>
                      <a:lnTo>
                        <a:pt x="189" y="1763"/>
                      </a:lnTo>
                      <a:cubicBezTo>
                        <a:pt x="144" y="1781"/>
                        <a:pt x="107" y="1799"/>
                        <a:pt x="72" y="1817"/>
                      </a:cubicBezTo>
                      <a:cubicBezTo>
                        <a:pt x="27" y="1844"/>
                        <a:pt x="0" y="1872"/>
                        <a:pt x="27" y="1917"/>
                      </a:cubicBezTo>
                      <a:cubicBezTo>
                        <a:pt x="45" y="1962"/>
                        <a:pt x="81" y="1971"/>
                        <a:pt x="134" y="1944"/>
                      </a:cubicBezTo>
                      <a:cubicBezTo>
                        <a:pt x="207" y="1908"/>
                        <a:pt x="279" y="1872"/>
                        <a:pt x="351" y="1826"/>
                      </a:cubicBezTo>
                      <a:cubicBezTo>
                        <a:pt x="397" y="1808"/>
                        <a:pt x="415" y="1808"/>
                        <a:pt x="442" y="1853"/>
                      </a:cubicBezTo>
                      <a:cubicBezTo>
                        <a:pt x="604" y="2089"/>
                        <a:pt x="831" y="2233"/>
                        <a:pt x="1102" y="2306"/>
                      </a:cubicBezTo>
                      <a:cubicBezTo>
                        <a:pt x="1545" y="2405"/>
                        <a:pt x="1933" y="2287"/>
                        <a:pt x="2259" y="1971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58" name="Freeform 313">
                  <a:extLst>
                    <a:ext uri="{FF2B5EF4-FFF2-40B4-BE49-F238E27FC236}">
                      <a16:creationId xmlns:a16="http://schemas.microsoft.com/office/drawing/2014/main" id="{3B61B28F-5E18-4D1B-9B3D-280DB9E353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31085" y="6131113"/>
                  <a:ext cx="3175463" cy="2432744"/>
                </a:xfrm>
                <a:custGeom>
                  <a:avLst/>
                  <a:gdLst>
                    <a:gd name="T0" fmla="*/ 886 w 3147"/>
                    <a:gd name="T1" fmla="*/ 1970 h 2414"/>
                    <a:gd name="T2" fmla="*/ 886 w 3147"/>
                    <a:gd name="T3" fmla="*/ 1970 h 2414"/>
                    <a:gd name="T4" fmla="*/ 9 w 3147"/>
                    <a:gd name="T5" fmla="*/ 344 h 2414"/>
                    <a:gd name="T6" fmla="*/ 63 w 3147"/>
                    <a:gd name="T7" fmla="*/ 253 h 2414"/>
                    <a:gd name="T8" fmla="*/ 172 w 3147"/>
                    <a:gd name="T9" fmla="*/ 226 h 2414"/>
                    <a:gd name="T10" fmla="*/ 1664 w 3147"/>
                    <a:gd name="T11" fmla="*/ 27 h 2414"/>
                    <a:gd name="T12" fmla="*/ 2423 w 3147"/>
                    <a:gd name="T13" fmla="*/ 290 h 2414"/>
                    <a:gd name="T14" fmla="*/ 2857 w 3147"/>
                    <a:gd name="T15" fmla="*/ 1518 h 2414"/>
                    <a:gd name="T16" fmla="*/ 2821 w 3147"/>
                    <a:gd name="T17" fmla="*/ 1672 h 2414"/>
                    <a:gd name="T18" fmla="*/ 2956 w 3147"/>
                    <a:gd name="T19" fmla="*/ 1762 h 2414"/>
                    <a:gd name="T20" fmla="*/ 2956 w 3147"/>
                    <a:gd name="T21" fmla="*/ 1762 h 2414"/>
                    <a:gd name="T22" fmla="*/ 3074 w 3147"/>
                    <a:gd name="T23" fmla="*/ 1825 h 2414"/>
                    <a:gd name="T24" fmla="*/ 3119 w 3147"/>
                    <a:gd name="T25" fmla="*/ 1925 h 2414"/>
                    <a:gd name="T26" fmla="*/ 3010 w 3147"/>
                    <a:gd name="T27" fmla="*/ 1943 h 2414"/>
                    <a:gd name="T28" fmla="*/ 2794 w 3147"/>
                    <a:gd name="T29" fmla="*/ 1834 h 2414"/>
                    <a:gd name="T30" fmla="*/ 2703 w 3147"/>
                    <a:gd name="T31" fmla="*/ 1852 h 2414"/>
                    <a:gd name="T32" fmla="*/ 2043 w 3147"/>
                    <a:gd name="T33" fmla="*/ 2304 h 2414"/>
                    <a:gd name="T34" fmla="*/ 886 w 3147"/>
                    <a:gd name="T35" fmla="*/ 1970 h 24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47" h="2414">
                      <a:moveTo>
                        <a:pt x="886" y="1970"/>
                      </a:moveTo>
                      <a:lnTo>
                        <a:pt x="886" y="1970"/>
                      </a:lnTo>
                      <a:cubicBezTo>
                        <a:pt x="434" y="1518"/>
                        <a:pt x="199" y="939"/>
                        <a:pt x="9" y="344"/>
                      </a:cubicBezTo>
                      <a:cubicBezTo>
                        <a:pt x="0" y="299"/>
                        <a:pt x="18" y="271"/>
                        <a:pt x="63" y="253"/>
                      </a:cubicBezTo>
                      <a:cubicBezTo>
                        <a:pt x="99" y="244"/>
                        <a:pt x="136" y="235"/>
                        <a:pt x="172" y="226"/>
                      </a:cubicBezTo>
                      <a:cubicBezTo>
                        <a:pt x="660" y="91"/>
                        <a:pt x="1148" y="0"/>
                        <a:pt x="1664" y="27"/>
                      </a:cubicBezTo>
                      <a:cubicBezTo>
                        <a:pt x="1935" y="45"/>
                        <a:pt x="2197" y="118"/>
                        <a:pt x="2423" y="290"/>
                      </a:cubicBezTo>
                      <a:cubicBezTo>
                        <a:pt x="2802" y="570"/>
                        <a:pt x="2983" y="1075"/>
                        <a:pt x="2857" y="1518"/>
                      </a:cubicBezTo>
                      <a:cubicBezTo>
                        <a:pt x="2839" y="1572"/>
                        <a:pt x="2802" y="1635"/>
                        <a:pt x="2821" y="1672"/>
                      </a:cubicBezTo>
                      <a:cubicBezTo>
                        <a:pt x="2839" y="1717"/>
                        <a:pt x="2911" y="1735"/>
                        <a:pt x="2956" y="1762"/>
                      </a:cubicBezTo>
                      <a:lnTo>
                        <a:pt x="2956" y="1762"/>
                      </a:lnTo>
                      <a:cubicBezTo>
                        <a:pt x="3002" y="1780"/>
                        <a:pt x="3038" y="1807"/>
                        <a:pt x="3074" y="1825"/>
                      </a:cubicBezTo>
                      <a:cubicBezTo>
                        <a:pt x="3119" y="1843"/>
                        <a:pt x="3146" y="1870"/>
                        <a:pt x="3119" y="1925"/>
                      </a:cubicBezTo>
                      <a:cubicBezTo>
                        <a:pt x="3101" y="1961"/>
                        <a:pt x="3065" y="1970"/>
                        <a:pt x="3010" y="1943"/>
                      </a:cubicBezTo>
                      <a:cubicBezTo>
                        <a:pt x="2938" y="1906"/>
                        <a:pt x="2866" y="1870"/>
                        <a:pt x="2794" y="1834"/>
                      </a:cubicBezTo>
                      <a:cubicBezTo>
                        <a:pt x="2748" y="1807"/>
                        <a:pt x="2730" y="1807"/>
                        <a:pt x="2703" y="1852"/>
                      </a:cubicBezTo>
                      <a:cubicBezTo>
                        <a:pt x="2540" y="2087"/>
                        <a:pt x="2314" y="2241"/>
                        <a:pt x="2043" y="2304"/>
                      </a:cubicBezTo>
                      <a:cubicBezTo>
                        <a:pt x="1600" y="2413"/>
                        <a:pt x="1211" y="2286"/>
                        <a:pt x="886" y="1970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59" name="Freeform 314">
                  <a:extLst>
                    <a:ext uri="{FF2B5EF4-FFF2-40B4-BE49-F238E27FC236}">
                      <a16:creationId xmlns:a16="http://schemas.microsoft.com/office/drawing/2014/main" id="{771D62BE-A433-4BE5-8344-205B7994DA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31085" y="10410332"/>
                  <a:ext cx="3175464" cy="2423846"/>
                </a:xfrm>
                <a:custGeom>
                  <a:avLst/>
                  <a:gdLst>
                    <a:gd name="T0" fmla="*/ 886 w 3147"/>
                    <a:gd name="T1" fmla="*/ 1970 h 2405"/>
                    <a:gd name="T2" fmla="*/ 886 w 3147"/>
                    <a:gd name="T3" fmla="*/ 1970 h 2405"/>
                    <a:gd name="T4" fmla="*/ 9 w 3147"/>
                    <a:gd name="T5" fmla="*/ 343 h 2405"/>
                    <a:gd name="T6" fmla="*/ 63 w 3147"/>
                    <a:gd name="T7" fmla="*/ 253 h 2405"/>
                    <a:gd name="T8" fmla="*/ 172 w 3147"/>
                    <a:gd name="T9" fmla="*/ 226 h 2405"/>
                    <a:gd name="T10" fmla="*/ 1664 w 3147"/>
                    <a:gd name="T11" fmla="*/ 27 h 2405"/>
                    <a:gd name="T12" fmla="*/ 2423 w 3147"/>
                    <a:gd name="T13" fmla="*/ 289 h 2405"/>
                    <a:gd name="T14" fmla="*/ 2857 w 3147"/>
                    <a:gd name="T15" fmla="*/ 1518 h 2405"/>
                    <a:gd name="T16" fmla="*/ 2821 w 3147"/>
                    <a:gd name="T17" fmla="*/ 1672 h 2405"/>
                    <a:gd name="T18" fmla="*/ 2956 w 3147"/>
                    <a:gd name="T19" fmla="*/ 1762 h 2405"/>
                    <a:gd name="T20" fmla="*/ 2956 w 3147"/>
                    <a:gd name="T21" fmla="*/ 1762 h 2405"/>
                    <a:gd name="T22" fmla="*/ 3074 w 3147"/>
                    <a:gd name="T23" fmla="*/ 1825 h 2405"/>
                    <a:gd name="T24" fmla="*/ 3119 w 3147"/>
                    <a:gd name="T25" fmla="*/ 1925 h 2405"/>
                    <a:gd name="T26" fmla="*/ 3010 w 3147"/>
                    <a:gd name="T27" fmla="*/ 1943 h 2405"/>
                    <a:gd name="T28" fmla="*/ 2794 w 3147"/>
                    <a:gd name="T29" fmla="*/ 1825 h 2405"/>
                    <a:gd name="T30" fmla="*/ 2703 w 3147"/>
                    <a:gd name="T31" fmla="*/ 1853 h 2405"/>
                    <a:gd name="T32" fmla="*/ 2043 w 3147"/>
                    <a:gd name="T33" fmla="*/ 2305 h 2405"/>
                    <a:gd name="T34" fmla="*/ 886 w 3147"/>
                    <a:gd name="T35" fmla="*/ 1970 h 2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47" h="2405">
                      <a:moveTo>
                        <a:pt x="886" y="1970"/>
                      </a:moveTo>
                      <a:lnTo>
                        <a:pt x="886" y="1970"/>
                      </a:lnTo>
                      <a:cubicBezTo>
                        <a:pt x="434" y="1518"/>
                        <a:pt x="199" y="940"/>
                        <a:pt x="9" y="343"/>
                      </a:cubicBezTo>
                      <a:cubicBezTo>
                        <a:pt x="0" y="298"/>
                        <a:pt x="18" y="271"/>
                        <a:pt x="63" y="253"/>
                      </a:cubicBezTo>
                      <a:cubicBezTo>
                        <a:pt x="99" y="243"/>
                        <a:pt x="136" y="234"/>
                        <a:pt x="172" y="226"/>
                      </a:cubicBezTo>
                      <a:cubicBezTo>
                        <a:pt x="660" y="90"/>
                        <a:pt x="1148" y="0"/>
                        <a:pt x="1664" y="27"/>
                      </a:cubicBezTo>
                      <a:cubicBezTo>
                        <a:pt x="1935" y="45"/>
                        <a:pt x="2197" y="117"/>
                        <a:pt x="2423" y="289"/>
                      </a:cubicBezTo>
                      <a:cubicBezTo>
                        <a:pt x="2802" y="560"/>
                        <a:pt x="2983" y="1075"/>
                        <a:pt x="2857" y="1518"/>
                      </a:cubicBezTo>
                      <a:cubicBezTo>
                        <a:pt x="2839" y="1572"/>
                        <a:pt x="2802" y="1636"/>
                        <a:pt x="2821" y="1672"/>
                      </a:cubicBezTo>
                      <a:cubicBezTo>
                        <a:pt x="2839" y="1717"/>
                        <a:pt x="2911" y="1735"/>
                        <a:pt x="2956" y="1762"/>
                      </a:cubicBezTo>
                      <a:lnTo>
                        <a:pt x="2956" y="1762"/>
                      </a:lnTo>
                      <a:cubicBezTo>
                        <a:pt x="3002" y="1780"/>
                        <a:pt x="3038" y="1798"/>
                        <a:pt x="3074" y="1825"/>
                      </a:cubicBezTo>
                      <a:cubicBezTo>
                        <a:pt x="3119" y="1844"/>
                        <a:pt x="3146" y="1871"/>
                        <a:pt x="3119" y="1925"/>
                      </a:cubicBezTo>
                      <a:cubicBezTo>
                        <a:pt x="3101" y="1961"/>
                        <a:pt x="3065" y="1970"/>
                        <a:pt x="3010" y="1943"/>
                      </a:cubicBezTo>
                      <a:cubicBezTo>
                        <a:pt x="2938" y="1907"/>
                        <a:pt x="2866" y="1871"/>
                        <a:pt x="2794" y="1825"/>
                      </a:cubicBezTo>
                      <a:cubicBezTo>
                        <a:pt x="2748" y="1808"/>
                        <a:pt x="2730" y="1808"/>
                        <a:pt x="2703" y="1853"/>
                      </a:cubicBezTo>
                      <a:cubicBezTo>
                        <a:pt x="2540" y="2088"/>
                        <a:pt x="2314" y="2241"/>
                        <a:pt x="2043" y="2305"/>
                      </a:cubicBezTo>
                      <a:cubicBezTo>
                        <a:pt x="1600" y="2404"/>
                        <a:pt x="1211" y="2287"/>
                        <a:pt x="886" y="1970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 dirty="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60" name="Freeform 315">
                  <a:extLst>
                    <a:ext uri="{FF2B5EF4-FFF2-40B4-BE49-F238E27FC236}">
                      <a16:creationId xmlns:a16="http://schemas.microsoft.com/office/drawing/2014/main" id="{5797770E-8368-4D0F-98C3-A57905201F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070968" y="8982828"/>
                  <a:ext cx="3171015" cy="2437190"/>
                </a:xfrm>
                <a:custGeom>
                  <a:avLst/>
                  <a:gdLst>
                    <a:gd name="T0" fmla="*/ 2259 w 3146"/>
                    <a:gd name="T1" fmla="*/ 1971 h 2415"/>
                    <a:gd name="T2" fmla="*/ 2259 w 3146"/>
                    <a:gd name="T3" fmla="*/ 1971 h 2415"/>
                    <a:gd name="T4" fmla="*/ 3136 w 3146"/>
                    <a:gd name="T5" fmla="*/ 343 h 2415"/>
                    <a:gd name="T6" fmla="*/ 3082 w 3146"/>
                    <a:gd name="T7" fmla="*/ 262 h 2415"/>
                    <a:gd name="T8" fmla="*/ 2973 w 3146"/>
                    <a:gd name="T9" fmla="*/ 226 h 2415"/>
                    <a:gd name="T10" fmla="*/ 1482 w 3146"/>
                    <a:gd name="T11" fmla="*/ 36 h 2415"/>
                    <a:gd name="T12" fmla="*/ 722 w 3146"/>
                    <a:gd name="T13" fmla="*/ 289 h 2415"/>
                    <a:gd name="T14" fmla="*/ 288 w 3146"/>
                    <a:gd name="T15" fmla="*/ 1528 h 2415"/>
                    <a:gd name="T16" fmla="*/ 324 w 3146"/>
                    <a:gd name="T17" fmla="*/ 1681 h 2415"/>
                    <a:gd name="T18" fmla="*/ 189 w 3146"/>
                    <a:gd name="T19" fmla="*/ 1763 h 2415"/>
                    <a:gd name="T20" fmla="*/ 189 w 3146"/>
                    <a:gd name="T21" fmla="*/ 1763 h 2415"/>
                    <a:gd name="T22" fmla="*/ 72 w 3146"/>
                    <a:gd name="T23" fmla="*/ 1826 h 2415"/>
                    <a:gd name="T24" fmla="*/ 27 w 3146"/>
                    <a:gd name="T25" fmla="*/ 1926 h 2415"/>
                    <a:gd name="T26" fmla="*/ 134 w 3146"/>
                    <a:gd name="T27" fmla="*/ 1952 h 2415"/>
                    <a:gd name="T28" fmla="*/ 351 w 3146"/>
                    <a:gd name="T29" fmla="*/ 1835 h 2415"/>
                    <a:gd name="T30" fmla="*/ 442 w 3146"/>
                    <a:gd name="T31" fmla="*/ 1853 h 2415"/>
                    <a:gd name="T32" fmla="*/ 1102 w 3146"/>
                    <a:gd name="T33" fmla="*/ 2305 h 2415"/>
                    <a:gd name="T34" fmla="*/ 2259 w 3146"/>
                    <a:gd name="T35" fmla="*/ 1971 h 2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46" h="2415">
                      <a:moveTo>
                        <a:pt x="2259" y="1971"/>
                      </a:moveTo>
                      <a:lnTo>
                        <a:pt x="2259" y="1971"/>
                      </a:lnTo>
                      <a:cubicBezTo>
                        <a:pt x="2711" y="1519"/>
                        <a:pt x="2946" y="949"/>
                        <a:pt x="3136" y="343"/>
                      </a:cubicBezTo>
                      <a:cubicBezTo>
                        <a:pt x="3145" y="307"/>
                        <a:pt x="3127" y="271"/>
                        <a:pt x="3082" y="262"/>
                      </a:cubicBezTo>
                      <a:cubicBezTo>
                        <a:pt x="3045" y="244"/>
                        <a:pt x="3009" y="235"/>
                        <a:pt x="2973" y="226"/>
                      </a:cubicBezTo>
                      <a:cubicBezTo>
                        <a:pt x="2485" y="90"/>
                        <a:pt x="1997" y="0"/>
                        <a:pt x="1482" y="36"/>
                      </a:cubicBezTo>
                      <a:cubicBezTo>
                        <a:pt x="1210" y="54"/>
                        <a:pt x="948" y="127"/>
                        <a:pt x="722" y="289"/>
                      </a:cubicBezTo>
                      <a:cubicBezTo>
                        <a:pt x="342" y="569"/>
                        <a:pt x="162" y="1085"/>
                        <a:pt x="288" y="1528"/>
                      </a:cubicBezTo>
                      <a:cubicBezTo>
                        <a:pt x="306" y="1573"/>
                        <a:pt x="342" y="1645"/>
                        <a:pt x="324" y="1681"/>
                      </a:cubicBezTo>
                      <a:cubicBezTo>
                        <a:pt x="306" y="1718"/>
                        <a:pt x="234" y="1735"/>
                        <a:pt x="189" y="1763"/>
                      </a:cubicBezTo>
                      <a:lnTo>
                        <a:pt x="189" y="1763"/>
                      </a:lnTo>
                      <a:cubicBezTo>
                        <a:pt x="144" y="1781"/>
                        <a:pt x="107" y="1808"/>
                        <a:pt x="72" y="1826"/>
                      </a:cubicBezTo>
                      <a:cubicBezTo>
                        <a:pt x="27" y="1844"/>
                        <a:pt x="0" y="1880"/>
                        <a:pt x="27" y="1926"/>
                      </a:cubicBezTo>
                      <a:cubicBezTo>
                        <a:pt x="45" y="1962"/>
                        <a:pt x="81" y="1980"/>
                        <a:pt x="134" y="1952"/>
                      </a:cubicBezTo>
                      <a:cubicBezTo>
                        <a:pt x="207" y="1916"/>
                        <a:pt x="279" y="1871"/>
                        <a:pt x="351" y="1835"/>
                      </a:cubicBezTo>
                      <a:cubicBezTo>
                        <a:pt x="397" y="1808"/>
                        <a:pt x="415" y="1808"/>
                        <a:pt x="442" y="1853"/>
                      </a:cubicBezTo>
                      <a:cubicBezTo>
                        <a:pt x="604" y="2088"/>
                        <a:pt x="831" y="2242"/>
                        <a:pt x="1102" y="2305"/>
                      </a:cubicBezTo>
                      <a:cubicBezTo>
                        <a:pt x="1545" y="2414"/>
                        <a:pt x="1933" y="2287"/>
                        <a:pt x="2259" y="1971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61" name="Freeform 316">
                  <a:extLst>
                    <a:ext uri="{FF2B5EF4-FFF2-40B4-BE49-F238E27FC236}">
                      <a16:creationId xmlns:a16="http://schemas.microsoft.com/office/drawing/2014/main" id="{48A25AB6-53D2-4F8B-B4A8-8A48917BE9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004257" y="5011759"/>
                  <a:ext cx="164557" cy="8115926"/>
                </a:xfrm>
                <a:custGeom>
                  <a:avLst/>
                  <a:gdLst>
                    <a:gd name="T0" fmla="*/ 162 w 163"/>
                    <a:gd name="T1" fmla="*/ 8768 h 8769"/>
                    <a:gd name="T2" fmla="*/ 162 w 163"/>
                    <a:gd name="T3" fmla="*/ 8768 h 8769"/>
                    <a:gd name="T4" fmla="*/ 0 w 163"/>
                    <a:gd name="T5" fmla="*/ 8768 h 8769"/>
                    <a:gd name="T6" fmla="*/ 0 w 163"/>
                    <a:gd name="T7" fmla="*/ 82 h 8769"/>
                    <a:gd name="T8" fmla="*/ 81 w 163"/>
                    <a:gd name="T9" fmla="*/ 0 h 8769"/>
                    <a:gd name="T10" fmla="*/ 81 w 163"/>
                    <a:gd name="T11" fmla="*/ 0 h 8769"/>
                    <a:gd name="T12" fmla="*/ 162 w 163"/>
                    <a:gd name="T13" fmla="*/ 82 h 8769"/>
                    <a:gd name="T14" fmla="*/ 162 w 163"/>
                    <a:gd name="T15" fmla="*/ 8768 h 87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3" h="8769">
                      <a:moveTo>
                        <a:pt x="162" y="8768"/>
                      </a:moveTo>
                      <a:lnTo>
                        <a:pt x="162" y="8768"/>
                      </a:lnTo>
                      <a:cubicBezTo>
                        <a:pt x="0" y="8768"/>
                        <a:pt x="0" y="8768"/>
                        <a:pt x="0" y="8768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37"/>
                        <a:pt x="36" y="0"/>
                        <a:pt x="81" y="0"/>
                      </a:cubicBezTo>
                      <a:lnTo>
                        <a:pt x="81" y="0"/>
                      </a:lnTo>
                      <a:cubicBezTo>
                        <a:pt x="126" y="0"/>
                        <a:pt x="162" y="37"/>
                        <a:pt x="162" y="82"/>
                      </a:cubicBezTo>
                      <a:lnTo>
                        <a:pt x="162" y="8768"/>
                      </a:ln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 dirty="0">
                    <a:latin typeface="Montserrat" panose="00000500000000000000" pitchFamily="2" charset="-18"/>
                  </a:endParaRPr>
                </a:p>
              </p:txBody>
            </p:sp>
          </p:grpSp>
          <p:grpSp>
            <p:nvGrpSpPr>
              <p:cNvPr id="83" name="Grupa 82">
                <a:extLst>
                  <a:ext uri="{FF2B5EF4-FFF2-40B4-BE49-F238E27FC236}">
                    <a16:creationId xmlns:a16="http://schemas.microsoft.com/office/drawing/2014/main" id="{416C8B30-E039-4A83-8E88-E836F272F2E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53489" y="3286929"/>
                <a:ext cx="540000" cy="544677"/>
                <a:chOff x="9591657" y="8466065"/>
                <a:chExt cx="1042322" cy="1051349"/>
              </a:xfrm>
            </p:grpSpPr>
            <p:sp>
              <p:nvSpPr>
                <p:cNvPr id="84" name="Freeform 358">
                  <a:extLst>
                    <a:ext uri="{FF2B5EF4-FFF2-40B4-BE49-F238E27FC236}">
                      <a16:creationId xmlns:a16="http://schemas.microsoft.com/office/drawing/2014/main" id="{C55EA5CF-8C7C-4C51-BA8F-36984726C7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957144" y="8836055"/>
                  <a:ext cx="302320" cy="311344"/>
                </a:xfrm>
                <a:custGeom>
                  <a:avLst/>
                  <a:gdLst>
                    <a:gd name="T0" fmla="*/ 151 w 295"/>
                    <a:gd name="T1" fmla="*/ 302 h 303"/>
                    <a:gd name="T2" fmla="*/ 151 w 295"/>
                    <a:gd name="T3" fmla="*/ 302 h 303"/>
                    <a:gd name="T4" fmla="*/ 0 w 295"/>
                    <a:gd name="T5" fmla="*/ 151 h 303"/>
                    <a:gd name="T6" fmla="*/ 151 w 295"/>
                    <a:gd name="T7" fmla="*/ 0 h 303"/>
                    <a:gd name="T8" fmla="*/ 294 w 295"/>
                    <a:gd name="T9" fmla="*/ 151 h 303"/>
                    <a:gd name="T10" fmla="*/ 151 w 295"/>
                    <a:gd name="T11" fmla="*/ 302 h 303"/>
                    <a:gd name="T12" fmla="*/ 151 w 295"/>
                    <a:gd name="T13" fmla="*/ 67 h 303"/>
                    <a:gd name="T14" fmla="*/ 151 w 295"/>
                    <a:gd name="T15" fmla="*/ 67 h 303"/>
                    <a:gd name="T16" fmla="*/ 59 w 295"/>
                    <a:gd name="T17" fmla="*/ 151 h 303"/>
                    <a:gd name="T18" fmla="*/ 151 w 295"/>
                    <a:gd name="T19" fmla="*/ 235 h 303"/>
                    <a:gd name="T20" fmla="*/ 235 w 295"/>
                    <a:gd name="T21" fmla="*/ 151 h 303"/>
                    <a:gd name="T22" fmla="*/ 151 w 295"/>
                    <a:gd name="T23" fmla="*/ 67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95" h="303">
                      <a:moveTo>
                        <a:pt x="151" y="302"/>
                      </a:moveTo>
                      <a:lnTo>
                        <a:pt x="151" y="302"/>
                      </a:lnTo>
                      <a:cubicBezTo>
                        <a:pt x="67" y="302"/>
                        <a:pt x="0" y="235"/>
                        <a:pt x="0" y="151"/>
                      </a:cubicBezTo>
                      <a:cubicBezTo>
                        <a:pt x="0" y="67"/>
                        <a:pt x="67" y="0"/>
                        <a:pt x="151" y="0"/>
                      </a:cubicBezTo>
                      <a:cubicBezTo>
                        <a:pt x="227" y="0"/>
                        <a:pt x="294" y="67"/>
                        <a:pt x="294" y="151"/>
                      </a:cubicBezTo>
                      <a:cubicBezTo>
                        <a:pt x="294" y="235"/>
                        <a:pt x="227" y="302"/>
                        <a:pt x="151" y="302"/>
                      </a:cubicBezTo>
                      <a:close/>
                      <a:moveTo>
                        <a:pt x="151" y="67"/>
                      </a:moveTo>
                      <a:lnTo>
                        <a:pt x="151" y="67"/>
                      </a:lnTo>
                      <a:cubicBezTo>
                        <a:pt x="101" y="67"/>
                        <a:pt x="59" y="100"/>
                        <a:pt x="59" y="151"/>
                      </a:cubicBezTo>
                      <a:cubicBezTo>
                        <a:pt x="59" y="193"/>
                        <a:pt x="101" y="235"/>
                        <a:pt x="151" y="235"/>
                      </a:cubicBezTo>
                      <a:cubicBezTo>
                        <a:pt x="193" y="235"/>
                        <a:pt x="235" y="193"/>
                        <a:pt x="235" y="151"/>
                      </a:cubicBezTo>
                      <a:cubicBezTo>
                        <a:pt x="235" y="100"/>
                        <a:pt x="193" y="67"/>
                        <a:pt x="151" y="6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85" name="Freeform 359">
                  <a:extLst>
                    <a:ext uri="{FF2B5EF4-FFF2-40B4-BE49-F238E27FC236}">
                      <a16:creationId xmlns:a16="http://schemas.microsoft.com/office/drawing/2014/main" id="{35344922-7601-4FF2-8365-79662B4BC1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591657" y="8466065"/>
                  <a:ext cx="1042322" cy="1051349"/>
                </a:xfrm>
                <a:custGeom>
                  <a:avLst/>
                  <a:gdLst>
                    <a:gd name="T0" fmla="*/ 588 w 1017"/>
                    <a:gd name="T1" fmla="*/ 1025 h 1026"/>
                    <a:gd name="T2" fmla="*/ 395 w 1017"/>
                    <a:gd name="T3" fmla="*/ 991 h 1026"/>
                    <a:gd name="T4" fmla="*/ 353 w 1017"/>
                    <a:gd name="T5" fmla="*/ 832 h 1026"/>
                    <a:gd name="T6" fmla="*/ 201 w 1017"/>
                    <a:gd name="T7" fmla="*/ 933 h 1026"/>
                    <a:gd name="T8" fmla="*/ 92 w 1017"/>
                    <a:gd name="T9" fmla="*/ 773 h 1026"/>
                    <a:gd name="T10" fmla="*/ 168 w 1017"/>
                    <a:gd name="T11" fmla="*/ 630 h 1026"/>
                    <a:gd name="T12" fmla="*/ 0 w 1017"/>
                    <a:gd name="T13" fmla="*/ 597 h 1026"/>
                    <a:gd name="T14" fmla="*/ 33 w 1017"/>
                    <a:gd name="T15" fmla="*/ 395 h 1026"/>
                    <a:gd name="T16" fmla="*/ 176 w 1017"/>
                    <a:gd name="T17" fmla="*/ 345 h 1026"/>
                    <a:gd name="T18" fmla="*/ 92 w 1017"/>
                    <a:gd name="T19" fmla="*/ 210 h 1026"/>
                    <a:gd name="T20" fmla="*/ 252 w 1017"/>
                    <a:gd name="T21" fmla="*/ 93 h 1026"/>
                    <a:gd name="T22" fmla="*/ 395 w 1017"/>
                    <a:gd name="T23" fmla="*/ 160 h 1026"/>
                    <a:gd name="T24" fmla="*/ 428 w 1017"/>
                    <a:gd name="T25" fmla="*/ 0 h 1026"/>
                    <a:gd name="T26" fmla="*/ 621 w 1017"/>
                    <a:gd name="T27" fmla="*/ 34 h 1026"/>
                    <a:gd name="T28" fmla="*/ 672 w 1017"/>
                    <a:gd name="T29" fmla="*/ 177 h 1026"/>
                    <a:gd name="T30" fmla="*/ 815 w 1017"/>
                    <a:gd name="T31" fmla="*/ 93 h 1026"/>
                    <a:gd name="T32" fmla="*/ 924 w 1017"/>
                    <a:gd name="T33" fmla="*/ 252 h 1026"/>
                    <a:gd name="T34" fmla="*/ 857 w 1017"/>
                    <a:gd name="T35" fmla="*/ 395 h 1026"/>
                    <a:gd name="T36" fmla="*/ 1016 w 1017"/>
                    <a:gd name="T37" fmla="*/ 429 h 1026"/>
                    <a:gd name="T38" fmla="*/ 983 w 1017"/>
                    <a:gd name="T39" fmla="*/ 630 h 1026"/>
                    <a:gd name="T40" fmla="*/ 832 w 1017"/>
                    <a:gd name="T41" fmla="*/ 672 h 1026"/>
                    <a:gd name="T42" fmla="*/ 932 w 1017"/>
                    <a:gd name="T43" fmla="*/ 815 h 1026"/>
                    <a:gd name="T44" fmla="*/ 764 w 1017"/>
                    <a:gd name="T45" fmla="*/ 933 h 1026"/>
                    <a:gd name="T46" fmla="*/ 621 w 1017"/>
                    <a:gd name="T47" fmla="*/ 849 h 1026"/>
                    <a:gd name="T48" fmla="*/ 588 w 1017"/>
                    <a:gd name="T49" fmla="*/ 1025 h 1026"/>
                    <a:gd name="T50" fmla="*/ 462 w 1017"/>
                    <a:gd name="T51" fmla="*/ 958 h 1026"/>
                    <a:gd name="T52" fmla="*/ 554 w 1017"/>
                    <a:gd name="T53" fmla="*/ 823 h 1026"/>
                    <a:gd name="T54" fmla="*/ 655 w 1017"/>
                    <a:gd name="T55" fmla="*/ 765 h 1026"/>
                    <a:gd name="T56" fmla="*/ 789 w 1017"/>
                    <a:gd name="T57" fmla="*/ 857 h 1026"/>
                    <a:gd name="T58" fmla="*/ 764 w 1017"/>
                    <a:gd name="T59" fmla="*/ 698 h 1026"/>
                    <a:gd name="T60" fmla="*/ 789 w 1017"/>
                    <a:gd name="T61" fmla="*/ 588 h 1026"/>
                    <a:gd name="T62" fmla="*/ 949 w 1017"/>
                    <a:gd name="T63" fmla="*/ 563 h 1026"/>
                    <a:gd name="T64" fmla="*/ 832 w 1017"/>
                    <a:gd name="T65" fmla="*/ 462 h 1026"/>
                    <a:gd name="T66" fmla="*/ 764 w 1017"/>
                    <a:gd name="T67" fmla="*/ 362 h 1026"/>
                    <a:gd name="T68" fmla="*/ 857 w 1017"/>
                    <a:gd name="T69" fmla="*/ 236 h 1026"/>
                    <a:gd name="T70" fmla="*/ 706 w 1017"/>
                    <a:gd name="T71" fmla="*/ 244 h 1026"/>
                    <a:gd name="T72" fmla="*/ 579 w 1017"/>
                    <a:gd name="T73" fmla="*/ 219 h 1026"/>
                    <a:gd name="T74" fmla="*/ 554 w 1017"/>
                    <a:gd name="T75" fmla="*/ 68 h 1026"/>
                    <a:gd name="T76" fmla="*/ 462 w 1017"/>
                    <a:gd name="T77" fmla="*/ 185 h 1026"/>
                    <a:gd name="T78" fmla="*/ 353 w 1017"/>
                    <a:gd name="T79" fmla="*/ 252 h 1026"/>
                    <a:gd name="T80" fmla="*/ 227 w 1017"/>
                    <a:gd name="T81" fmla="*/ 160 h 1026"/>
                    <a:gd name="T82" fmla="*/ 243 w 1017"/>
                    <a:gd name="T83" fmla="*/ 319 h 1026"/>
                    <a:gd name="T84" fmla="*/ 218 w 1017"/>
                    <a:gd name="T85" fmla="*/ 437 h 1026"/>
                    <a:gd name="T86" fmla="*/ 67 w 1017"/>
                    <a:gd name="T87" fmla="*/ 462 h 1026"/>
                    <a:gd name="T88" fmla="*/ 193 w 1017"/>
                    <a:gd name="T89" fmla="*/ 563 h 1026"/>
                    <a:gd name="T90" fmla="*/ 260 w 1017"/>
                    <a:gd name="T91" fmla="*/ 655 h 1026"/>
                    <a:gd name="T92" fmla="*/ 160 w 1017"/>
                    <a:gd name="T93" fmla="*/ 790 h 1026"/>
                    <a:gd name="T94" fmla="*/ 328 w 1017"/>
                    <a:gd name="T95" fmla="*/ 765 h 1026"/>
                    <a:gd name="T96" fmla="*/ 437 w 1017"/>
                    <a:gd name="T97" fmla="*/ 790 h 1026"/>
                    <a:gd name="T98" fmla="*/ 462 w 1017"/>
                    <a:gd name="T99" fmla="*/ 958 h 10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17" h="1026">
                      <a:moveTo>
                        <a:pt x="588" y="1025"/>
                      </a:moveTo>
                      <a:lnTo>
                        <a:pt x="588" y="1025"/>
                      </a:lnTo>
                      <a:cubicBezTo>
                        <a:pt x="428" y="1025"/>
                        <a:pt x="428" y="1025"/>
                        <a:pt x="428" y="1025"/>
                      </a:cubicBezTo>
                      <a:cubicBezTo>
                        <a:pt x="411" y="1025"/>
                        <a:pt x="395" y="1008"/>
                        <a:pt x="395" y="991"/>
                      </a:cubicBezTo>
                      <a:cubicBezTo>
                        <a:pt x="395" y="849"/>
                        <a:pt x="395" y="849"/>
                        <a:pt x="395" y="849"/>
                      </a:cubicBezTo>
                      <a:cubicBezTo>
                        <a:pt x="378" y="840"/>
                        <a:pt x="370" y="840"/>
                        <a:pt x="353" y="832"/>
                      </a:cubicBezTo>
                      <a:cubicBezTo>
                        <a:pt x="252" y="933"/>
                        <a:pt x="252" y="933"/>
                        <a:pt x="252" y="933"/>
                      </a:cubicBezTo>
                      <a:cubicBezTo>
                        <a:pt x="243" y="941"/>
                        <a:pt x="218" y="941"/>
                        <a:pt x="201" y="933"/>
                      </a:cubicBezTo>
                      <a:cubicBezTo>
                        <a:pt x="92" y="815"/>
                        <a:pt x="92" y="815"/>
                        <a:pt x="92" y="815"/>
                      </a:cubicBezTo>
                      <a:cubicBezTo>
                        <a:pt x="75" y="807"/>
                        <a:pt x="75" y="781"/>
                        <a:pt x="92" y="773"/>
                      </a:cubicBezTo>
                      <a:cubicBezTo>
                        <a:pt x="185" y="672"/>
                        <a:pt x="185" y="672"/>
                        <a:pt x="185" y="672"/>
                      </a:cubicBezTo>
                      <a:cubicBezTo>
                        <a:pt x="176" y="655"/>
                        <a:pt x="176" y="647"/>
                        <a:pt x="168" y="630"/>
                      </a:cubicBezTo>
                      <a:cubicBezTo>
                        <a:pt x="33" y="630"/>
                        <a:pt x="33" y="630"/>
                        <a:pt x="33" y="630"/>
                      </a:cubicBezTo>
                      <a:cubicBezTo>
                        <a:pt x="8" y="630"/>
                        <a:pt x="0" y="613"/>
                        <a:pt x="0" y="597"/>
                      </a:cubicBezTo>
                      <a:cubicBezTo>
                        <a:pt x="0" y="429"/>
                        <a:pt x="0" y="429"/>
                        <a:pt x="0" y="429"/>
                      </a:cubicBezTo>
                      <a:cubicBezTo>
                        <a:pt x="0" y="412"/>
                        <a:pt x="8" y="395"/>
                        <a:pt x="33" y="395"/>
                      </a:cubicBezTo>
                      <a:cubicBezTo>
                        <a:pt x="160" y="395"/>
                        <a:pt x="160" y="395"/>
                        <a:pt x="160" y="395"/>
                      </a:cubicBezTo>
                      <a:cubicBezTo>
                        <a:pt x="168" y="378"/>
                        <a:pt x="176" y="362"/>
                        <a:pt x="176" y="345"/>
                      </a:cubicBezTo>
                      <a:cubicBezTo>
                        <a:pt x="92" y="261"/>
                        <a:pt x="92" y="261"/>
                        <a:pt x="92" y="261"/>
                      </a:cubicBezTo>
                      <a:cubicBezTo>
                        <a:pt x="75" y="244"/>
                        <a:pt x="75" y="219"/>
                        <a:pt x="92" y="210"/>
                      </a:cubicBezTo>
                      <a:cubicBezTo>
                        <a:pt x="201" y="93"/>
                        <a:pt x="201" y="93"/>
                        <a:pt x="201" y="93"/>
                      </a:cubicBezTo>
                      <a:cubicBezTo>
                        <a:pt x="218" y="84"/>
                        <a:pt x="235" y="84"/>
                        <a:pt x="252" y="93"/>
                      </a:cubicBezTo>
                      <a:cubicBezTo>
                        <a:pt x="336" y="185"/>
                        <a:pt x="336" y="185"/>
                        <a:pt x="336" y="185"/>
                      </a:cubicBezTo>
                      <a:cubicBezTo>
                        <a:pt x="353" y="168"/>
                        <a:pt x="378" y="168"/>
                        <a:pt x="395" y="160"/>
                      </a:cubicBezTo>
                      <a:cubicBezTo>
                        <a:pt x="395" y="34"/>
                        <a:pt x="395" y="34"/>
                        <a:pt x="395" y="34"/>
                      </a:cubicBezTo>
                      <a:cubicBezTo>
                        <a:pt x="395" y="17"/>
                        <a:pt x="403" y="0"/>
                        <a:pt x="428" y="0"/>
                      </a:cubicBezTo>
                      <a:cubicBezTo>
                        <a:pt x="588" y="0"/>
                        <a:pt x="588" y="0"/>
                        <a:pt x="588" y="0"/>
                      </a:cubicBezTo>
                      <a:cubicBezTo>
                        <a:pt x="605" y="0"/>
                        <a:pt x="621" y="17"/>
                        <a:pt x="621" y="34"/>
                      </a:cubicBezTo>
                      <a:cubicBezTo>
                        <a:pt x="621" y="160"/>
                        <a:pt x="621" y="160"/>
                        <a:pt x="621" y="160"/>
                      </a:cubicBezTo>
                      <a:cubicBezTo>
                        <a:pt x="638" y="168"/>
                        <a:pt x="655" y="168"/>
                        <a:pt x="672" y="177"/>
                      </a:cubicBezTo>
                      <a:cubicBezTo>
                        <a:pt x="764" y="93"/>
                        <a:pt x="764" y="93"/>
                        <a:pt x="764" y="93"/>
                      </a:cubicBezTo>
                      <a:cubicBezTo>
                        <a:pt x="773" y="76"/>
                        <a:pt x="798" y="76"/>
                        <a:pt x="815" y="93"/>
                      </a:cubicBezTo>
                      <a:cubicBezTo>
                        <a:pt x="924" y="210"/>
                        <a:pt x="924" y="210"/>
                        <a:pt x="924" y="210"/>
                      </a:cubicBezTo>
                      <a:cubicBezTo>
                        <a:pt x="941" y="219"/>
                        <a:pt x="941" y="244"/>
                        <a:pt x="924" y="252"/>
                      </a:cubicBezTo>
                      <a:cubicBezTo>
                        <a:pt x="840" y="345"/>
                        <a:pt x="840" y="345"/>
                        <a:pt x="840" y="345"/>
                      </a:cubicBezTo>
                      <a:cubicBezTo>
                        <a:pt x="840" y="362"/>
                        <a:pt x="848" y="378"/>
                        <a:pt x="857" y="395"/>
                      </a:cubicBezTo>
                      <a:cubicBezTo>
                        <a:pt x="983" y="395"/>
                        <a:pt x="983" y="395"/>
                        <a:pt x="983" y="395"/>
                      </a:cubicBezTo>
                      <a:cubicBezTo>
                        <a:pt x="1008" y="395"/>
                        <a:pt x="1016" y="412"/>
                        <a:pt x="1016" y="429"/>
                      </a:cubicBezTo>
                      <a:cubicBezTo>
                        <a:pt x="1016" y="597"/>
                        <a:pt x="1016" y="597"/>
                        <a:pt x="1016" y="597"/>
                      </a:cubicBezTo>
                      <a:cubicBezTo>
                        <a:pt x="1016" y="613"/>
                        <a:pt x="1008" y="630"/>
                        <a:pt x="983" y="630"/>
                      </a:cubicBezTo>
                      <a:cubicBezTo>
                        <a:pt x="848" y="630"/>
                        <a:pt x="848" y="630"/>
                        <a:pt x="848" y="630"/>
                      </a:cubicBezTo>
                      <a:cubicBezTo>
                        <a:pt x="840" y="639"/>
                        <a:pt x="840" y="655"/>
                        <a:pt x="832" y="672"/>
                      </a:cubicBezTo>
                      <a:cubicBezTo>
                        <a:pt x="932" y="765"/>
                        <a:pt x="932" y="765"/>
                        <a:pt x="932" y="765"/>
                      </a:cubicBezTo>
                      <a:cubicBezTo>
                        <a:pt x="941" y="781"/>
                        <a:pt x="941" y="798"/>
                        <a:pt x="932" y="815"/>
                      </a:cubicBezTo>
                      <a:cubicBezTo>
                        <a:pt x="815" y="933"/>
                        <a:pt x="815" y="933"/>
                        <a:pt x="815" y="933"/>
                      </a:cubicBezTo>
                      <a:cubicBezTo>
                        <a:pt x="798" y="941"/>
                        <a:pt x="781" y="941"/>
                        <a:pt x="764" y="933"/>
                      </a:cubicBezTo>
                      <a:cubicBezTo>
                        <a:pt x="664" y="832"/>
                        <a:pt x="664" y="832"/>
                        <a:pt x="664" y="832"/>
                      </a:cubicBezTo>
                      <a:cubicBezTo>
                        <a:pt x="647" y="840"/>
                        <a:pt x="638" y="840"/>
                        <a:pt x="621" y="849"/>
                      </a:cubicBezTo>
                      <a:cubicBezTo>
                        <a:pt x="621" y="991"/>
                        <a:pt x="621" y="991"/>
                        <a:pt x="621" y="991"/>
                      </a:cubicBezTo>
                      <a:cubicBezTo>
                        <a:pt x="621" y="1008"/>
                        <a:pt x="613" y="1025"/>
                        <a:pt x="588" y="1025"/>
                      </a:cubicBezTo>
                      <a:close/>
                      <a:moveTo>
                        <a:pt x="462" y="958"/>
                      </a:moveTo>
                      <a:lnTo>
                        <a:pt x="462" y="958"/>
                      </a:lnTo>
                      <a:cubicBezTo>
                        <a:pt x="554" y="958"/>
                        <a:pt x="554" y="958"/>
                        <a:pt x="554" y="958"/>
                      </a:cubicBezTo>
                      <a:cubicBezTo>
                        <a:pt x="554" y="823"/>
                        <a:pt x="554" y="823"/>
                        <a:pt x="554" y="823"/>
                      </a:cubicBezTo>
                      <a:cubicBezTo>
                        <a:pt x="554" y="807"/>
                        <a:pt x="571" y="790"/>
                        <a:pt x="579" y="790"/>
                      </a:cubicBezTo>
                      <a:cubicBezTo>
                        <a:pt x="605" y="781"/>
                        <a:pt x="630" y="773"/>
                        <a:pt x="655" y="765"/>
                      </a:cubicBezTo>
                      <a:cubicBezTo>
                        <a:pt x="664" y="756"/>
                        <a:pt x="680" y="756"/>
                        <a:pt x="689" y="765"/>
                      </a:cubicBezTo>
                      <a:cubicBezTo>
                        <a:pt x="789" y="857"/>
                        <a:pt x="789" y="857"/>
                        <a:pt x="789" y="857"/>
                      </a:cubicBezTo>
                      <a:cubicBezTo>
                        <a:pt x="857" y="790"/>
                        <a:pt x="857" y="790"/>
                        <a:pt x="857" y="790"/>
                      </a:cubicBezTo>
                      <a:cubicBezTo>
                        <a:pt x="764" y="698"/>
                        <a:pt x="764" y="698"/>
                        <a:pt x="764" y="698"/>
                      </a:cubicBezTo>
                      <a:cubicBezTo>
                        <a:pt x="756" y="689"/>
                        <a:pt x="756" y="672"/>
                        <a:pt x="764" y="655"/>
                      </a:cubicBezTo>
                      <a:cubicBezTo>
                        <a:pt x="773" y="639"/>
                        <a:pt x="789" y="613"/>
                        <a:pt x="789" y="588"/>
                      </a:cubicBezTo>
                      <a:cubicBezTo>
                        <a:pt x="798" y="572"/>
                        <a:pt x="806" y="563"/>
                        <a:pt x="823" y="563"/>
                      </a:cubicBezTo>
                      <a:cubicBezTo>
                        <a:pt x="949" y="563"/>
                        <a:pt x="949" y="563"/>
                        <a:pt x="949" y="563"/>
                      </a:cubicBezTo>
                      <a:cubicBezTo>
                        <a:pt x="949" y="462"/>
                        <a:pt x="949" y="462"/>
                        <a:pt x="949" y="462"/>
                      </a:cubicBezTo>
                      <a:cubicBezTo>
                        <a:pt x="832" y="462"/>
                        <a:pt x="832" y="462"/>
                        <a:pt x="832" y="462"/>
                      </a:cubicBezTo>
                      <a:cubicBezTo>
                        <a:pt x="815" y="462"/>
                        <a:pt x="798" y="454"/>
                        <a:pt x="798" y="437"/>
                      </a:cubicBezTo>
                      <a:cubicBezTo>
                        <a:pt x="789" y="412"/>
                        <a:pt x="781" y="378"/>
                        <a:pt x="764" y="362"/>
                      </a:cubicBezTo>
                      <a:cubicBezTo>
                        <a:pt x="756" y="345"/>
                        <a:pt x="764" y="328"/>
                        <a:pt x="773" y="319"/>
                      </a:cubicBezTo>
                      <a:cubicBezTo>
                        <a:pt x="857" y="236"/>
                        <a:pt x="857" y="236"/>
                        <a:pt x="857" y="236"/>
                      </a:cubicBezTo>
                      <a:cubicBezTo>
                        <a:pt x="789" y="160"/>
                        <a:pt x="789" y="160"/>
                        <a:pt x="789" y="160"/>
                      </a:cubicBezTo>
                      <a:cubicBezTo>
                        <a:pt x="706" y="244"/>
                        <a:pt x="706" y="244"/>
                        <a:pt x="706" y="244"/>
                      </a:cubicBezTo>
                      <a:cubicBezTo>
                        <a:pt x="697" y="252"/>
                        <a:pt x="680" y="261"/>
                        <a:pt x="664" y="252"/>
                      </a:cubicBezTo>
                      <a:cubicBezTo>
                        <a:pt x="638" y="236"/>
                        <a:pt x="613" y="219"/>
                        <a:pt x="579" y="219"/>
                      </a:cubicBezTo>
                      <a:cubicBezTo>
                        <a:pt x="571" y="210"/>
                        <a:pt x="554" y="202"/>
                        <a:pt x="554" y="185"/>
                      </a:cubicBezTo>
                      <a:cubicBezTo>
                        <a:pt x="554" y="68"/>
                        <a:pt x="554" y="68"/>
                        <a:pt x="554" y="68"/>
                      </a:cubicBezTo>
                      <a:cubicBezTo>
                        <a:pt x="462" y="68"/>
                        <a:pt x="462" y="68"/>
                        <a:pt x="462" y="68"/>
                      </a:cubicBezTo>
                      <a:cubicBezTo>
                        <a:pt x="462" y="185"/>
                        <a:pt x="462" y="185"/>
                        <a:pt x="462" y="185"/>
                      </a:cubicBezTo>
                      <a:cubicBezTo>
                        <a:pt x="462" y="202"/>
                        <a:pt x="445" y="210"/>
                        <a:pt x="437" y="219"/>
                      </a:cubicBezTo>
                      <a:cubicBezTo>
                        <a:pt x="403" y="227"/>
                        <a:pt x="378" y="236"/>
                        <a:pt x="353" y="252"/>
                      </a:cubicBezTo>
                      <a:cubicBezTo>
                        <a:pt x="336" y="261"/>
                        <a:pt x="319" y="261"/>
                        <a:pt x="311" y="244"/>
                      </a:cubicBezTo>
                      <a:cubicBezTo>
                        <a:pt x="227" y="160"/>
                        <a:pt x="227" y="160"/>
                        <a:pt x="227" y="160"/>
                      </a:cubicBezTo>
                      <a:cubicBezTo>
                        <a:pt x="160" y="236"/>
                        <a:pt x="160" y="236"/>
                        <a:pt x="160" y="236"/>
                      </a:cubicBezTo>
                      <a:cubicBezTo>
                        <a:pt x="243" y="319"/>
                        <a:pt x="243" y="319"/>
                        <a:pt x="243" y="319"/>
                      </a:cubicBezTo>
                      <a:cubicBezTo>
                        <a:pt x="252" y="328"/>
                        <a:pt x="260" y="345"/>
                        <a:pt x="252" y="362"/>
                      </a:cubicBezTo>
                      <a:cubicBezTo>
                        <a:pt x="235" y="387"/>
                        <a:pt x="227" y="412"/>
                        <a:pt x="218" y="437"/>
                      </a:cubicBezTo>
                      <a:cubicBezTo>
                        <a:pt x="218" y="454"/>
                        <a:pt x="201" y="462"/>
                        <a:pt x="185" y="462"/>
                      </a:cubicBezTo>
                      <a:cubicBezTo>
                        <a:pt x="67" y="462"/>
                        <a:pt x="67" y="462"/>
                        <a:pt x="67" y="462"/>
                      </a:cubicBezTo>
                      <a:cubicBezTo>
                        <a:pt x="67" y="563"/>
                        <a:pt x="67" y="563"/>
                        <a:pt x="67" y="563"/>
                      </a:cubicBezTo>
                      <a:cubicBezTo>
                        <a:pt x="193" y="563"/>
                        <a:pt x="193" y="563"/>
                        <a:pt x="193" y="563"/>
                      </a:cubicBezTo>
                      <a:cubicBezTo>
                        <a:pt x="210" y="563"/>
                        <a:pt x="218" y="572"/>
                        <a:pt x="227" y="588"/>
                      </a:cubicBezTo>
                      <a:cubicBezTo>
                        <a:pt x="235" y="613"/>
                        <a:pt x="243" y="639"/>
                        <a:pt x="260" y="655"/>
                      </a:cubicBezTo>
                      <a:cubicBezTo>
                        <a:pt x="260" y="672"/>
                        <a:pt x="260" y="689"/>
                        <a:pt x="252" y="698"/>
                      </a:cubicBezTo>
                      <a:cubicBezTo>
                        <a:pt x="160" y="790"/>
                        <a:pt x="160" y="790"/>
                        <a:pt x="160" y="790"/>
                      </a:cubicBezTo>
                      <a:cubicBezTo>
                        <a:pt x="227" y="866"/>
                        <a:pt x="227" y="866"/>
                        <a:pt x="227" y="866"/>
                      </a:cubicBezTo>
                      <a:cubicBezTo>
                        <a:pt x="328" y="765"/>
                        <a:pt x="328" y="765"/>
                        <a:pt x="328" y="765"/>
                      </a:cubicBezTo>
                      <a:cubicBezTo>
                        <a:pt x="336" y="756"/>
                        <a:pt x="353" y="756"/>
                        <a:pt x="361" y="765"/>
                      </a:cubicBezTo>
                      <a:cubicBezTo>
                        <a:pt x="386" y="773"/>
                        <a:pt x="411" y="781"/>
                        <a:pt x="437" y="790"/>
                      </a:cubicBezTo>
                      <a:cubicBezTo>
                        <a:pt x="445" y="790"/>
                        <a:pt x="462" y="807"/>
                        <a:pt x="462" y="823"/>
                      </a:cubicBezTo>
                      <a:lnTo>
                        <a:pt x="462" y="95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</p:grpSp>
          <p:grpSp>
            <p:nvGrpSpPr>
              <p:cNvPr id="86" name="Grupa 85">
                <a:extLst>
                  <a:ext uri="{FF2B5EF4-FFF2-40B4-BE49-F238E27FC236}">
                    <a16:creationId xmlns:a16="http://schemas.microsoft.com/office/drawing/2014/main" id="{0D313593-6316-4A48-868A-F6A9E276E8B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38298" y="3738724"/>
                <a:ext cx="540000" cy="732253"/>
                <a:chOff x="14545284" y="7353754"/>
                <a:chExt cx="861833" cy="1168667"/>
              </a:xfrm>
            </p:grpSpPr>
            <p:sp>
              <p:nvSpPr>
                <p:cNvPr id="87" name="Freeform 360">
                  <a:extLst>
                    <a:ext uri="{FF2B5EF4-FFF2-40B4-BE49-F238E27FC236}">
                      <a16:creationId xmlns:a16="http://schemas.microsoft.com/office/drawing/2014/main" id="{37A25100-007E-4BA6-9D51-BFF0A69E0E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545284" y="7353754"/>
                  <a:ext cx="861833" cy="1168667"/>
                </a:xfrm>
                <a:custGeom>
                  <a:avLst/>
                  <a:gdLst>
                    <a:gd name="T0" fmla="*/ 789 w 841"/>
                    <a:gd name="T1" fmla="*/ 118 h 1144"/>
                    <a:gd name="T2" fmla="*/ 789 w 841"/>
                    <a:gd name="T3" fmla="*/ 118 h 1144"/>
                    <a:gd name="T4" fmla="*/ 621 w 841"/>
                    <a:gd name="T5" fmla="*/ 118 h 1144"/>
                    <a:gd name="T6" fmla="*/ 546 w 841"/>
                    <a:gd name="T7" fmla="*/ 34 h 1144"/>
                    <a:gd name="T8" fmla="*/ 420 w 841"/>
                    <a:gd name="T9" fmla="*/ 0 h 1144"/>
                    <a:gd name="T10" fmla="*/ 294 w 841"/>
                    <a:gd name="T11" fmla="*/ 34 h 1144"/>
                    <a:gd name="T12" fmla="*/ 218 w 841"/>
                    <a:gd name="T13" fmla="*/ 118 h 1144"/>
                    <a:gd name="T14" fmla="*/ 50 w 841"/>
                    <a:gd name="T15" fmla="*/ 118 h 1144"/>
                    <a:gd name="T16" fmla="*/ 0 w 841"/>
                    <a:gd name="T17" fmla="*/ 177 h 1144"/>
                    <a:gd name="T18" fmla="*/ 0 w 841"/>
                    <a:gd name="T19" fmla="*/ 1109 h 1144"/>
                    <a:gd name="T20" fmla="*/ 33 w 841"/>
                    <a:gd name="T21" fmla="*/ 1143 h 1144"/>
                    <a:gd name="T22" fmla="*/ 806 w 841"/>
                    <a:gd name="T23" fmla="*/ 1143 h 1144"/>
                    <a:gd name="T24" fmla="*/ 840 w 841"/>
                    <a:gd name="T25" fmla="*/ 1109 h 1144"/>
                    <a:gd name="T26" fmla="*/ 840 w 841"/>
                    <a:gd name="T27" fmla="*/ 177 h 1144"/>
                    <a:gd name="T28" fmla="*/ 789 w 841"/>
                    <a:gd name="T29" fmla="*/ 118 h 1144"/>
                    <a:gd name="T30" fmla="*/ 277 w 841"/>
                    <a:gd name="T31" fmla="*/ 160 h 1144"/>
                    <a:gd name="T32" fmla="*/ 277 w 841"/>
                    <a:gd name="T33" fmla="*/ 160 h 1144"/>
                    <a:gd name="T34" fmla="*/ 327 w 841"/>
                    <a:gd name="T35" fmla="*/ 93 h 1144"/>
                    <a:gd name="T36" fmla="*/ 420 w 841"/>
                    <a:gd name="T37" fmla="*/ 68 h 1144"/>
                    <a:gd name="T38" fmla="*/ 512 w 841"/>
                    <a:gd name="T39" fmla="*/ 93 h 1144"/>
                    <a:gd name="T40" fmla="*/ 563 w 841"/>
                    <a:gd name="T41" fmla="*/ 160 h 1144"/>
                    <a:gd name="T42" fmla="*/ 563 w 841"/>
                    <a:gd name="T43" fmla="*/ 219 h 1144"/>
                    <a:gd name="T44" fmla="*/ 277 w 841"/>
                    <a:gd name="T45" fmla="*/ 219 h 1144"/>
                    <a:gd name="T46" fmla="*/ 277 w 841"/>
                    <a:gd name="T47" fmla="*/ 160 h 1144"/>
                    <a:gd name="T48" fmla="*/ 176 w 841"/>
                    <a:gd name="T49" fmla="*/ 185 h 1144"/>
                    <a:gd name="T50" fmla="*/ 176 w 841"/>
                    <a:gd name="T51" fmla="*/ 185 h 1144"/>
                    <a:gd name="T52" fmla="*/ 210 w 841"/>
                    <a:gd name="T53" fmla="*/ 185 h 1144"/>
                    <a:gd name="T54" fmla="*/ 210 w 841"/>
                    <a:gd name="T55" fmla="*/ 244 h 1144"/>
                    <a:gd name="T56" fmla="*/ 252 w 841"/>
                    <a:gd name="T57" fmla="*/ 286 h 1144"/>
                    <a:gd name="T58" fmla="*/ 588 w 841"/>
                    <a:gd name="T59" fmla="*/ 286 h 1144"/>
                    <a:gd name="T60" fmla="*/ 630 w 841"/>
                    <a:gd name="T61" fmla="*/ 244 h 1144"/>
                    <a:gd name="T62" fmla="*/ 630 w 841"/>
                    <a:gd name="T63" fmla="*/ 185 h 1144"/>
                    <a:gd name="T64" fmla="*/ 663 w 841"/>
                    <a:gd name="T65" fmla="*/ 185 h 1144"/>
                    <a:gd name="T66" fmla="*/ 663 w 841"/>
                    <a:gd name="T67" fmla="*/ 958 h 1144"/>
                    <a:gd name="T68" fmla="*/ 176 w 841"/>
                    <a:gd name="T69" fmla="*/ 958 h 1144"/>
                    <a:gd name="T70" fmla="*/ 176 w 841"/>
                    <a:gd name="T71" fmla="*/ 185 h 1144"/>
                    <a:gd name="T72" fmla="*/ 773 w 841"/>
                    <a:gd name="T73" fmla="*/ 1076 h 1144"/>
                    <a:gd name="T74" fmla="*/ 773 w 841"/>
                    <a:gd name="T75" fmla="*/ 1076 h 1144"/>
                    <a:gd name="T76" fmla="*/ 67 w 841"/>
                    <a:gd name="T77" fmla="*/ 1076 h 1144"/>
                    <a:gd name="T78" fmla="*/ 67 w 841"/>
                    <a:gd name="T79" fmla="*/ 185 h 1144"/>
                    <a:gd name="T80" fmla="*/ 109 w 841"/>
                    <a:gd name="T81" fmla="*/ 185 h 1144"/>
                    <a:gd name="T82" fmla="*/ 109 w 841"/>
                    <a:gd name="T83" fmla="*/ 992 h 1144"/>
                    <a:gd name="T84" fmla="*/ 142 w 841"/>
                    <a:gd name="T85" fmla="*/ 1025 h 1144"/>
                    <a:gd name="T86" fmla="*/ 697 w 841"/>
                    <a:gd name="T87" fmla="*/ 1025 h 1144"/>
                    <a:gd name="T88" fmla="*/ 731 w 841"/>
                    <a:gd name="T89" fmla="*/ 992 h 1144"/>
                    <a:gd name="T90" fmla="*/ 731 w 841"/>
                    <a:gd name="T91" fmla="*/ 185 h 1144"/>
                    <a:gd name="T92" fmla="*/ 773 w 841"/>
                    <a:gd name="T93" fmla="*/ 185 h 1144"/>
                    <a:gd name="T94" fmla="*/ 773 w 841"/>
                    <a:gd name="T95" fmla="*/ 1076 h 1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841" h="1144">
                      <a:moveTo>
                        <a:pt x="789" y="118"/>
                      </a:moveTo>
                      <a:lnTo>
                        <a:pt x="789" y="118"/>
                      </a:lnTo>
                      <a:cubicBezTo>
                        <a:pt x="621" y="118"/>
                        <a:pt x="621" y="118"/>
                        <a:pt x="621" y="118"/>
                      </a:cubicBezTo>
                      <a:cubicBezTo>
                        <a:pt x="605" y="85"/>
                        <a:pt x="579" y="59"/>
                        <a:pt x="546" y="34"/>
                      </a:cubicBezTo>
                      <a:cubicBezTo>
                        <a:pt x="512" y="9"/>
                        <a:pt x="462" y="0"/>
                        <a:pt x="420" y="0"/>
                      </a:cubicBezTo>
                      <a:cubicBezTo>
                        <a:pt x="378" y="0"/>
                        <a:pt x="327" y="9"/>
                        <a:pt x="294" y="34"/>
                      </a:cubicBezTo>
                      <a:cubicBezTo>
                        <a:pt x="260" y="59"/>
                        <a:pt x="235" y="85"/>
                        <a:pt x="218" y="118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25" y="118"/>
                        <a:pt x="0" y="143"/>
                        <a:pt x="0" y="177"/>
                      </a:cubicBezTo>
                      <a:cubicBezTo>
                        <a:pt x="0" y="1109"/>
                        <a:pt x="0" y="1109"/>
                        <a:pt x="0" y="1109"/>
                      </a:cubicBezTo>
                      <a:cubicBezTo>
                        <a:pt x="0" y="1126"/>
                        <a:pt x="16" y="1143"/>
                        <a:pt x="33" y="1143"/>
                      </a:cubicBezTo>
                      <a:cubicBezTo>
                        <a:pt x="806" y="1143"/>
                        <a:pt x="806" y="1143"/>
                        <a:pt x="806" y="1143"/>
                      </a:cubicBezTo>
                      <a:cubicBezTo>
                        <a:pt x="823" y="1143"/>
                        <a:pt x="840" y="1126"/>
                        <a:pt x="840" y="1109"/>
                      </a:cubicBezTo>
                      <a:cubicBezTo>
                        <a:pt x="840" y="177"/>
                        <a:pt x="840" y="177"/>
                        <a:pt x="840" y="177"/>
                      </a:cubicBezTo>
                      <a:cubicBezTo>
                        <a:pt x="840" y="143"/>
                        <a:pt x="814" y="118"/>
                        <a:pt x="789" y="118"/>
                      </a:cubicBezTo>
                      <a:close/>
                      <a:moveTo>
                        <a:pt x="277" y="160"/>
                      </a:moveTo>
                      <a:lnTo>
                        <a:pt x="277" y="160"/>
                      </a:lnTo>
                      <a:cubicBezTo>
                        <a:pt x="285" y="135"/>
                        <a:pt x="302" y="110"/>
                        <a:pt x="327" y="93"/>
                      </a:cubicBezTo>
                      <a:cubicBezTo>
                        <a:pt x="352" y="76"/>
                        <a:pt x="386" y="68"/>
                        <a:pt x="420" y="68"/>
                      </a:cubicBezTo>
                      <a:cubicBezTo>
                        <a:pt x="453" y="68"/>
                        <a:pt x="487" y="76"/>
                        <a:pt x="512" y="93"/>
                      </a:cubicBezTo>
                      <a:cubicBezTo>
                        <a:pt x="537" y="110"/>
                        <a:pt x="554" y="135"/>
                        <a:pt x="563" y="160"/>
                      </a:cubicBezTo>
                      <a:cubicBezTo>
                        <a:pt x="563" y="219"/>
                        <a:pt x="563" y="219"/>
                        <a:pt x="563" y="219"/>
                      </a:cubicBezTo>
                      <a:cubicBezTo>
                        <a:pt x="277" y="219"/>
                        <a:pt x="277" y="219"/>
                        <a:pt x="277" y="219"/>
                      </a:cubicBezTo>
                      <a:lnTo>
                        <a:pt x="277" y="160"/>
                      </a:lnTo>
                      <a:close/>
                      <a:moveTo>
                        <a:pt x="176" y="185"/>
                      </a:moveTo>
                      <a:lnTo>
                        <a:pt x="176" y="185"/>
                      </a:lnTo>
                      <a:cubicBezTo>
                        <a:pt x="210" y="185"/>
                        <a:pt x="210" y="185"/>
                        <a:pt x="210" y="185"/>
                      </a:cubicBezTo>
                      <a:cubicBezTo>
                        <a:pt x="210" y="244"/>
                        <a:pt x="210" y="244"/>
                        <a:pt x="210" y="244"/>
                      </a:cubicBezTo>
                      <a:cubicBezTo>
                        <a:pt x="210" y="269"/>
                        <a:pt x="227" y="286"/>
                        <a:pt x="252" y="286"/>
                      </a:cubicBezTo>
                      <a:cubicBezTo>
                        <a:pt x="588" y="286"/>
                        <a:pt x="588" y="286"/>
                        <a:pt x="588" y="286"/>
                      </a:cubicBezTo>
                      <a:cubicBezTo>
                        <a:pt x="613" y="286"/>
                        <a:pt x="630" y="269"/>
                        <a:pt x="630" y="244"/>
                      </a:cubicBezTo>
                      <a:cubicBezTo>
                        <a:pt x="630" y="185"/>
                        <a:pt x="630" y="185"/>
                        <a:pt x="630" y="185"/>
                      </a:cubicBezTo>
                      <a:cubicBezTo>
                        <a:pt x="663" y="185"/>
                        <a:pt x="663" y="185"/>
                        <a:pt x="663" y="185"/>
                      </a:cubicBezTo>
                      <a:cubicBezTo>
                        <a:pt x="663" y="958"/>
                        <a:pt x="663" y="958"/>
                        <a:pt x="663" y="958"/>
                      </a:cubicBezTo>
                      <a:cubicBezTo>
                        <a:pt x="176" y="958"/>
                        <a:pt x="176" y="958"/>
                        <a:pt x="176" y="958"/>
                      </a:cubicBezTo>
                      <a:lnTo>
                        <a:pt x="176" y="185"/>
                      </a:lnTo>
                      <a:close/>
                      <a:moveTo>
                        <a:pt x="773" y="1076"/>
                      </a:moveTo>
                      <a:lnTo>
                        <a:pt x="773" y="1076"/>
                      </a:lnTo>
                      <a:cubicBezTo>
                        <a:pt x="67" y="1076"/>
                        <a:pt x="67" y="1076"/>
                        <a:pt x="67" y="1076"/>
                      </a:cubicBezTo>
                      <a:cubicBezTo>
                        <a:pt x="67" y="185"/>
                        <a:pt x="67" y="185"/>
                        <a:pt x="67" y="185"/>
                      </a:cubicBezTo>
                      <a:cubicBezTo>
                        <a:pt x="109" y="185"/>
                        <a:pt x="109" y="185"/>
                        <a:pt x="109" y="185"/>
                      </a:cubicBezTo>
                      <a:cubicBezTo>
                        <a:pt x="109" y="992"/>
                        <a:pt x="109" y="992"/>
                        <a:pt x="109" y="992"/>
                      </a:cubicBezTo>
                      <a:cubicBezTo>
                        <a:pt x="109" y="1008"/>
                        <a:pt x="126" y="1025"/>
                        <a:pt x="142" y="1025"/>
                      </a:cubicBezTo>
                      <a:cubicBezTo>
                        <a:pt x="697" y="1025"/>
                        <a:pt x="697" y="1025"/>
                        <a:pt x="697" y="1025"/>
                      </a:cubicBezTo>
                      <a:cubicBezTo>
                        <a:pt x="714" y="1025"/>
                        <a:pt x="731" y="1008"/>
                        <a:pt x="731" y="992"/>
                      </a:cubicBezTo>
                      <a:cubicBezTo>
                        <a:pt x="731" y="185"/>
                        <a:pt x="731" y="185"/>
                        <a:pt x="731" y="185"/>
                      </a:cubicBezTo>
                      <a:cubicBezTo>
                        <a:pt x="773" y="185"/>
                        <a:pt x="773" y="185"/>
                        <a:pt x="773" y="185"/>
                      </a:cubicBezTo>
                      <a:lnTo>
                        <a:pt x="773" y="107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88" name="Freeform 361">
                  <a:extLst>
                    <a:ext uri="{FF2B5EF4-FFF2-40B4-BE49-F238E27FC236}">
                      <a16:creationId xmlns:a16="http://schemas.microsoft.com/office/drawing/2014/main" id="{4838116E-F785-4D27-A8EF-A06258A42B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820528" y="7723756"/>
                  <a:ext cx="311345" cy="67685"/>
                </a:xfrm>
                <a:custGeom>
                  <a:avLst/>
                  <a:gdLst>
                    <a:gd name="T0" fmla="*/ 33 w 303"/>
                    <a:gd name="T1" fmla="*/ 67 h 68"/>
                    <a:gd name="T2" fmla="*/ 33 w 303"/>
                    <a:gd name="T3" fmla="*/ 67 h 68"/>
                    <a:gd name="T4" fmla="*/ 268 w 303"/>
                    <a:gd name="T5" fmla="*/ 67 h 68"/>
                    <a:gd name="T6" fmla="*/ 302 w 303"/>
                    <a:gd name="T7" fmla="*/ 33 h 68"/>
                    <a:gd name="T8" fmla="*/ 268 w 303"/>
                    <a:gd name="T9" fmla="*/ 0 h 68"/>
                    <a:gd name="T10" fmla="*/ 33 w 303"/>
                    <a:gd name="T11" fmla="*/ 0 h 68"/>
                    <a:gd name="T12" fmla="*/ 0 w 303"/>
                    <a:gd name="T13" fmla="*/ 33 h 68"/>
                    <a:gd name="T14" fmla="*/ 33 w 303"/>
                    <a:gd name="T15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3" h="68">
                      <a:moveTo>
                        <a:pt x="33" y="67"/>
                      </a:moveTo>
                      <a:lnTo>
                        <a:pt x="33" y="67"/>
                      </a:lnTo>
                      <a:cubicBezTo>
                        <a:pt x="268" y="67"/>
                        <a:pt x="268" y="67"/>
                        <a:pt x="268" y="67"/>
                      </a:cubicBezTo>
                      <a:cubicBezTo>
                        <a:pt x="285" y="67"/>
                        <a:pt x="302" y="50"/>
                        <a:pt x="302" y="33"/>
                      </a:cubicBezTo>
                      <a:cubicBezTo>
                        <a:pt x="302" y="17"/>
                        <a:pt x="285" y="0"/>
                        <a:pt x="268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8" y="0"/>
                        <a:pt x="0" y="17"/>
                        <a:pt x="0" y="33"/>
                      </a:cubicBezTo>
                      <a:cubicBezTo>
                        <a:pt x="0" y="50"/>
                        <a:pt x="8" y="67"/>
                        <a:pt x="33" y="67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89" name="Freeform 362">
                  <a:extLst>
                    <a:ext uri="{FF2B5EF4-FFF2-40B4-BE49-F238E27FC236}">
                      <a16:creationId xmlns:a16="http://schemas.microsoft.com/office/drawing/2014/main" id="{B89BDA45-6367-485B-AED1-A3A2F5E88A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820528" y="7913269"/>
                  <a:ext cx="311345" cy="67685"/>
                </a:xfrm>
                <a:custGeom>
                  <a:avLst/>
                  <a:gdLst>
                    <a:gd name="T0" fmla="*/ 33 w 303"/>
                    <a:gd name="T1" fmla="*/ 67 h 68"/>
                    <a:gd name="T2" fmla="*/ 33 w 303"/>
                    <a:gd name="T3" fmla="*/ 67 h 68"/>
                    <a:gd name="T4" fmla="*/ 268 w 303"/>
                    <a:gd name="T5" fmla="*/ 67 h 68"/>
                    <a:gd name="T6" fmla="*/ 302 w 303"/>
                    <a:gd name="T7" fmla="*/ 33 h 68"/>
                    <a:gd name="T8" fmla="*/ 268 w 303"/>
                    <a:gd name="T9" fmla="*/ 0 h 68"/>
                    <a:gd name="T10" fmla="*/ 33 w 303"/>
                    <a:gd name="T11" fmla="*/ 0 h 68"/>
                    <a:gd name="T12" fmla="*/ 0 w 303"/>
                    <a:gd name="T13" fmla="*/ 33 h 68"/>
                    <a:gd name="T14" fmla="*/ 33 w 303"/>
                    <a:gd name="T15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3" h="68">
                      <a:moveTo>
                        <a:pt x="33" y="67"/>
                      </a:moveTo>
                      <a:lnTo>
                        <a:pt x="33" y="67"/>
                      </a:lnTo>
                      <a:cubicBezTo>
                        <a:pt x="268" y="67"/>
                        <a:pt x="268" y="67"/>
                        <a:pt x="268" y="67"/>
                      </a:cubicBezTo>
                      <a:cubicBezTo>
                        <a:pt x="285" y="67"/>
                        <a:pt x="302" y="50"/>
                        <a:pt x="302" y="33"/>
                      </a:cubicBezTo>
                      <a:cubicBezTo>
                        <a:pt x="302" y="16"/>
                        <a:pt x="285" y="0"/>
                        <a:pt x="268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8" y="0"/>
                        <a:pt x="0" y="16"/>
                        <a:pt x="0" y="33"/>
                      </a:cubicBezTo>
                      <a:cubicBezTo>
                        <a:pt x="0" y="50"/>
                        <a:pt x="8" y="67"/>
                        <a:pt x="33" y="67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90" name="Freeform 363">
                  <a:extLst>
                    <a:ext uri="{FF2B5EF4-FFF2-40B4-BE49-F238E27FC236}">
                      <a16:creationId xmlns:a16="http://schemas.microsoft.com/office/drawing/2014/main" id="{DAE32490-129E-4B00-87C4-4E6F444313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820528" y="8093758"/>
                  <a:ext cx="311345" cy="67685"/>
                </a:xfrm>
                <a:custGeom>
                  <a:avLst/>
                  <a:gdLst>
                    <a:gd name="T0" fmla="*/ 33 w 303"/>
                    <a:gd name="T1" fmla="*/ 67 h 68"/>
                    <a:gd name="T2" fmla="*/ 33 w 303"/>
                    <a:gd name="T3" fmla="*/ 67 h 68"/>
                    <a:gd name="T4" fmla="*/ 268 w 303"/>
                    <a:gd name="T5" fmla="*/ 67 h 68"/>
                    <a:gd name="T6" fmla="*/ 302 w 303"/>
                    <a:gd name="T7" fmla="*/ 34 h 68"/>
                    <a:gd name="T8" fmla="*/ 268 w 303"/>
                    <a:gd name="T9" fmla="*/ 0 h 68"/>
                    <a:gd name="T10" fmla="*/ 33 w 303"/>
                    <a:gd name="T11" fmla="*/ 0 h 68"/>
                    <a:gd name="T12" fmla="*/ 0 w 303"/>
                    <a:gd name="T13" fmla="*/ 34 h 68"/>
                    <a:gd name="T14" fmla="*/ 33 w 303"/>
                    <a:gd name="T15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3" h="68">
                      <a:moveTo>
                        <a:pt x="33" y="67"/>
                      </a:moveTo>
                      <a:lnTo>
                        <a:pt x="33" y="67"/>
                      </a:lnTo>
                      <a:cubicBezTo>
                        <a:pt x="268" y="67"/>
                        <a:pt x="268" y="67"/>
                        <a:pt x="268" y="67"/>
                      </a:cubicBezTo>
                      <a:cubicBezTo>
                        <a:pt x="285" y="67"/>
                        <a:pt x="302" y="50"/>
                        <a:pt x="302" y="34"/>
                      </a:cubicBezTo>
                      <a:cubicBezTo>
                        <a:pt x="302" y="17"/>
                        <a:pt x="285" y="0"/>
                        <a:pt x="268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8" y="0"/>
                        <a:pt x="0" y="17"/>
                        <a:pt x="0" y="34"/>
                      </a:cubicBezTo>
                      <a:cubicBezTo>
                        <a:pt x="0" y="50"/>
                        <a:pt x="8" y="67"/>
                        <a:pt x="33" y="67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</p:grpSp>
          <p:grpSp>
            <p:nvGrpSpPr>
              <p:cNvPr id="91" name="Grupa 90">
                <a:extLst>
                  <a:ext uri="{FF2B5EF4-FFF2-40B4-BE49-F238E27FC236}">
                    <a16:creationId xmlns:a16="http://schemas.microsoft.com/office/drawing/2014/main" id="{E8D89B9C-6E9A-4177-B815-F915CD6E9B81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523232" y="5142224"/>
                <a:ext cx="540000" cy="581739"/>
                <a:chOff x="11319645" y="6408413"/>
                <a:chExt cx="1025187" cy="1104428"/>
              </a:xfrm>
            </p:grpSpPr>
            <p:sp>
              <p:nvSpPr>
                <p:cNvPr id="92" name="Freeform 417">
                  <a:extLst>
                    <a:ext uri="{FF2B5EF4-FFF2-40B4-BE49-F238E27FC236}">
                      <a16:creationId xmlns:a16="http://schemas.microsoft.com/office/drawing/2014/main" id="{34398FEC-23DA-4C43-B125-9F164204F9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319645" y="6408413"/>
                  <a:ext cx="1025187" cy="1104428"/>
                </a:xfrm>
                <a:custGeom>
                  <a:avLst/>
                  <a:gdLst>
                    <a:gd name="T0" fmla="*/ 911 w 912"/>
                    <a:gd name="T1" fmla="*/ 108 h 985"/>
                    <a:gd name="T2" fmla="*/ 911 w 912"/>
                    <a:gd name="T3" fmla="*/ 108 h 985"/>
                    <a:gd name="T4" fmla="*/ 866 w 912"/>
                    <a:gd name="T5" fmla="*/ 72 h 985"/>
                    <a:gd name="T6" fmla="*/ 776 w 912"/>
                    <a:gd name="T7" fmla="*/ 72 h 985"/>
                    <a:gd name="T8" fmla="*/ 776 w 912"/>
                    <a:gd name="T9" fmla="*/ 36 h 985"/>
                    <a:gd name="T10" fmla="*/ 741 w 912"/>
                    <a:gd name="T11" fmla="*/ 0 h 985"/>
                    <a:gd name="T12" fmla="*/ 714 w 912"/>
                    <a:gd name="T13" fmla="*/ 36 h 985"/>
                    <a:gd name="T14" fmla="*/ 714 w 912"/>
                    <a:gd name="T15" fmla="*/ 72 h 985"/>
                    <a:gd name="T16" fmla="*/ 199 w 912"/>
                    <a:gd name="T17" fmla="*/ 72 h 985"/>
                    <a:gd name="T18" fmla="*/ 199 w 912"/>
                    <a:gd name="T19" fmla="*/ 36 h 985"/>
                    <a:gd name="T20" fmla="*/ 172 w 912"/>
                    <a:gd name="T21" fmla="*/ 0 h 985"/>
                    <a:gd name="T22" fmla="*/ 135 w 912"/>
                    <a:gd name="T23" fmla="*/ 36 h 985"/>
                    <a:gd name="T24" fmla="*/ 135 w 912"/>
                    <a:gd name="T25" fmla="*/ 72 h 985"/>
                    <a:gd name="T26" fmla="*/ 45 w 912"/>
                    <a:gd name="T27" fmla="*/ 72 h 985"/>
                    <a:gd name="T28" fmla="*/ 0 w 912"/>
                    <a:gd name="T29" fmla="*/ 108 h 985"/>
                    <a:gd name="T30" fmla="*/ 0 w 912"/>
                    <a:gd name="T31" fmla="*/ 352 h 985"/>
                    <a:gd name="T32" fmla="*/ 0 w 912"/>
                    <a:gd name="T33" fmla="*/ 361 h 985"/>
                    <a:gd name="T34" fmla="*/ 0 w 912"/>
                    <a:gd name="T35" fmla="*/ 370 h 985"/>
                    <a:gd name="T36" fmla="*/ 0 w 912"/>
                    <a:gd name="T37" fmla="*/ 938 h 985"/>
                    <a:gd name="T38" fmla="*/ 45 w 912"/>
                    <a:gd name="T39" fmla="*/ 984 h 985"/>
                    <a:gd name="T40" fmla="*/ 866 w 912"/>
                    <a:gd name="T41" fmla="*/ 984 h 985"/>
                    <a:gd name="T42" fmla="*/ 911 w 912"/>
                    <a:gd name="T43" fmla="*/ 938 h 985"/>
                    <a:gd name="T44" fmla="*/ 911 w 912"/>
                    <a:gd name="T45" fmla="*/ 370 h 985"/>
                    <a:gd name="T46" fmla="*/ 911 w 912"/>
                    <a:gd name="T47" fmla="*/ 361 h 985"/>
                    <a:gd name="T48" fmla="*/ 911 w 912"/>
                    <a:gd name="T49" fmla="*/ 352 h 985"/>
                    <a:gd name="T50" fmla="*/ 911 w 912"/>
                    <a:gd name="T51" fmla="*/ 108 h 985"/>
                    <a:gd name="T52" fmla="*/ 63 w 912"/>
                    <a:gd name="T53" fmla="*/ 135 h 985"/>
                    <a:gd name="T54" fmla="*/ 63 w 912"/>
                    <a:gd name="T55" fmla="*/ 135 h 985"/>
                    <a:gd name="T56" fmla="*/ 135 w 912"/>
                    <a:gd name="T57" fmla="*/ 135 h 985"/>
                    <a:gd name="T58" fmla="*/ 135 w 912"/>
                    <a:gd name="T59" fmla="*/ 171 h 985"/>
                    <a:gd name="T60" fmla="*/ 172 w 912"/>
                    <a:gd name="T61" fmla="*/ 207 h 985"/>
                    <a:gd name="T62" fmla="*/ 199 w 912"/>
                    <a:gd name="T63" fmla="*/ 171 h 985"/>
                    <a:gd name="T64" fmla="*/ 199 w 912"/>
                    <a:gd name="T65" fmla="*/ 135 h 985"/>
                    <a:gd name="T66" fmla="*/ 714 w 912"/>
                    <a:gd name="T67" fmla="*/ 135 h 985"/>
                    <a:gd name="T68" fmla="*/ 714 w 912"/>
                    <a:gd name="T69" fmla="*/ 171 h 985"/>
                    <a:gd name="T70" fmla="*/ 741 w 912"/>
                    <a:gd name="T71" fmla="*/ 207 h 985"/>
                    <a:gd name="T72" fmla="*/ 776 w 912"/>
                    <a:gd name="T73" fmla="*/ 171 h 985"/>
                    <a:gd name="T74" fmla="*/ 776 w 912"/>
                    <a:gd name="T75" fmla="*/ 135 h 985"/>
                    <a:gd name="T76" fmla="*/ 848 w 912"/>
                    <a:gd name="T77" fmla="*/ 135 h 985"/>
                    <a:gd name="T78" fmla="*/ 848 w 912"/>
                    <a:gd name="T79" fmla="*/ 325 h 985"/>
                    <a:gd name="T80" fmla="*/ 63 w 912"/>
                    <a:gd name="T81" fmla="*/ 325 h 985"/>
                    <a:gd name="T82" fmla="*/ 63 w 912"/>
                    <a:gd name="T83" fmla="*/ 135 h 985"/>
                    <a:gd name="T84" fmla="*/ 848 w 912"/>
                    <a:gd name="T85" fmla="*/ 920 h 985"/>
                    <a:gd name="T86" fmla="*/ 848 w 912"/>
                    <a:gd name="T87" fmla="*/ 920 h 985"/>
                    <a:gd name="T88" fmla="*/ 63 w 912"/>
                    <a:gd name="T89" fmla="*/ 920 h 985"/>
                    <a:gd name="T90" fmla="*/ 63 w 912"/>
                    <a:gd name="T91" fmla="*/ 388 h 985"/>
                    <a:gd name="T92" fmla="*/ 848 w 912"/>
                    <a:gd name="T93" fmla="*/ 388 h 985"/>
                    <a:gd name="T94" fmla="*/ 848 w 912"/>
                    <a:gd name="T95" fmla="*/ 920 h 9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912" h="985">
                      <a:moveTo>
                        <a:pt x="911" y="108"/>
                      </a:moveTo>
                      <a:lnTo>
                        <a:pt x="911" y="108"/>
                      </a:lnTo>
                      <a:cubicBezTo>
                        <a:pt x="911" y="81"/>
                        <a:pt x="894" y="72"/>
                        <a:pt x="866" y="72"/>
                      </a:cubicBezTo>
                      <a:cubicBezTo>
                        <a:pt x="776" y="72"/>
                        <a:pt x="776" y="72"/>
                        <a:pt x="776" y="72"/>
                      </a:cubicBezTo>
                      <a:cubicBezTo>
                        <a:pt x="776" y="36"/>
                        <a:pt x="776" y="36"/>
                        <a:pt x="776" y="36"/>
                      </a:cubicBezTo>
                      <a:cubicBezTo>
                        <a:pt x="776" y="18"/>
                        <a:pt x="759" y="0"/>
                        <a:pt x="741" y="0"/>
                      </a:cubicBezTo>
                      <a:cubicBezTo>
                        <a:pt x="723" y="0"/>
                        <a:pt x="714" y="18"/>
                        <a:pt x="714" y="36"/>
                      </a:cubicBezTo>
                      <a:cubicBezTo>
                        <a:pt x="714" y="72"/>
                        <a:pt x="714" y="72"/>
                        <a:pt x="714" y="72"/>
                      </a:cubicBezTo>
                      <a:cubicBezTo>
                        <a:pt x="199" y="72"/>
                        <a:pt x="199" y="72"/>
                        <a:pt x="199" y="72"/>
                      </a:cubicBezTo>
                      <a:cubicBezTo>
                        <a:pt x="199" y="36"/>
                        <a:pt x="199" y="36"/>
                        <a:pt x="199" y="36"/>
                      </a:cubicBezTo>
                      <a:cubicBezTo>
                        <a:pt x="199" y="18"/>
                        <a:pt x="190" y="0"/>
                        <a:pt x="172" y="0"/>
                      </a:cubicBezTo>
                      <a:cubicBezTo>
                        <a:pt x="153" y="0"/>
                        <a:pt x="135" y="18"/>
                        <a:pt x="135" y="36"/>
                      </a:cubicBezTo>
                      <a:cubicBezTo>
                        <a:pt x="135" y="72"/>
                        <a:pt x="135" y="72"/>
                        <a:pt x="135" y="72"/>
                      </a:cubicBezTo>
                      <a:cubicBezTo>
                        <a:pt x="45" y="72"/>
                        <a:pt x="45" y="72"/>
                        <a:pt x="45" y="72"/>
                      </a:cubicBezTo>
                      <a:cubicBezTo>
                        <a:pt x="18" y="72"/>
                        <a:pt x="0" y="90"/>
                        <a:pt x="0" y="108"/>
                      </a:cubicBezTo>
                      <a:cubicBezTo>
                        <a:pt x="0" y="352"/>
                        <a:pt x="0" y="352"/>
                        <a:pt x="0" y="352"/>
                      </a:cubicBezTo>
                      <a:cubicBezTo>
                        <a:pt x="0" y="352"/>
                        <a:pt x="0" y="352"/>
                        <a:pt x="0" y="361"/>
                      </a:cubicBezTo>
                      <a:lnTo>
                        <a:pt x="0" y="370"/>
                      </a:lnTo>
                      <a:cubicBezTo>
                        <a:pt x="0" y="938"/>
                        <a:pt x="0" y="938"/>
                        <a:pt x="0" y="938"/>
                      </a:cubicBezTo>
                      <a:cubicBezTo>
                        <a:pt x="0" y="965"/>
                        <a:pt x="18" y="984"/>
                        <a:pt x="45" y="984"/>
                      </a:cubicBezTo>
                      <a:cubicBezTo>
                        <a:pt x="866" y="984"/>
                        <a:pt x="866" y="984"/>
                        <a:pt x="866" y="984"/>
                      </a:cubicBezTo>
                      <a:cubicBezTo>
                        <a:pt x="894" y="984"/>
                        <a:pt x="911" y="965"/>
                        <a:pt x="911" y="938"/>
                      </a:cubicBezTo>
                      <a:cubicBezTo>
                        <a:pt x="911" y="370"/>
                        <a:pt x="911" y="370"/>
                        <a:pt x="911" y="370"/>
                      </a:cubicBezTo>
                      <a:lnTo>
                        <a:pt x="911" y="361"/>
                      </a:lnTo>
                      <a:cubicBezTo>
                        <a:pt x="911" y="352"/>
                        <a:pt x="911" y="352"/>
                        <a:pt x="911" y="352"/>
                      </a:cubicBezTo>
                      <a:lnTo>
                        <a:pt x="911" y="108"/>
                      </a:lnTo>
                      <a:close/>
                      <a:moveTo>
                        <a:pt x="63" y="135"/>
                      </a:moveTo>
                      <a:lnTo>
                        <a:pt x="63" y="135"/>
                      </a:lnTo>
                      <a:cubicBezTo>
                        <a:pt x="135" y="135"/>
                        <a:pt x="135" y="135"/>
                        <a:pt x="135" y="135"/>
                      </a:cubicBezTo>
                      <a:cubicBezTo>
                        <a:pt x="135" y="171"/>
                        <a:pt x="135" y="171"/>
                        <a:pt x="135" y="171"/>
                      </a:cubicBezTo>
                      <a:cubicBezTo>
                        <a:pt x="135" y="189"/>
                        <a:pt x="153" y="207"/>
                        <a:pt x="172" y="207"/>
                      </a:cubicBezTo>
                      <a:cubicBezTo>
                        <a:pt x="190" y="207"/>
                        <a:pt x="199" y="189"/>
                        <a:pt x="199" y="171"/>
                      </a:cubicBezTo>
                      <a:cubicBezTo>
                        <a:pt x="199" y="135"/>
                        <a:pt x="199" y="135"/>
                        <a:pt x="199" y="135"/>
                      </a:cubicBezTo>
                      <a:cubicBezTo>
                        <a:pt x="714" y="135"/>
                        <a:pt x="714" y="135"/>
                        <a:pt x="714" y="135"/>
                      </a:cubicBezTo>
                      <a:cubicBezTo>
                        <a:pt x="714" y="171"/>
                        <a:pt x="714" y="171"/>
                        <a:pt x="714" y="171"/>
                      </a:cubicBezTo>
                      <a:cubicBezTo>
                        <a:pt x="714" y="189"/>
                        <a:pt x="723" y="207"/>
                        <a:pt x="741" y="207"/>
                      </a:cubicBezTo>
                      <a:cubicBezTo>
                        <a:pt x="759" y="207"/>
                        <a:pt x="776" y="189"/>
                        <a:pt x="776" y="171"/>
                      </a:cubicBezTo>
                      <a:cubicBezTo>
                        <a:pt x="776" y="135"/>
                        <a:pt x="776" y="135"/>
                        <a:pt x="776" y="135"/>
                      </a:cubicBezTo>
                      <a:cubicBezTo>
                        <a:pt x="848" y="135"/>
                        <a:pt x="848" y="135"/>
                        <a:pt x="848" y="135"/>
                      </a:cubicBezTo>
                      <a:cubicBezTo>
                        <a:pt x="848" y="325"/>
                        <a:pt x="848" y="325"/>
                        <a:pt x="848" y="325"/>
                      </a:cubicBezTo>
                      <a:cubicBezTo>
                        <a:pt x="63" y="325"/>
                        <a:pt x="63" y="325"/>
                        <a:pt x="63" y="325"/>
                      </a:cubicBezTo>
                      <a:lnTo>
                        <a:pt x="63" y="135"/>
                      </a:lnTo>
                      <a:close/>
                      <a:moveTo>
                        <a:pt x="848" y="920"/>
                      </a:moveTo>
                      <a:lnTo>
                        <a:pt x="848" y="920"/>
                      </a:lnTo>
                      <a:cubicBezTo>
                        <a:pt x="63" y="920"/>
                        <a:pt x="63" y="920"/>
                        <a:pt x="63" y="920"/>
                      </a:cubicBezTo>
                      <a:cubicBezTo>
                        <a:pt x="63" y="388"/>
                        <a:pt x="63" y="388"/>
                        <a:pt x="63" y="388"/>
                      </a:cubicBezTo>
                      <a:cubicBezTo>
                        <a:pt x="848" y="388"/>
                        <a:pt x="848" y="388"/>
                        <a:pt x="848" y="388"/>
                      </a:cubicBezTo>
                      <a:lnTo>
                        <a:pt x="848" y="92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93" name="Freeform 418">
                  <a:extLst>
                    <a:ext uri="{FF2B5EF4-FFF2-40B4-BE49-F238E27FC236}">
                      <a16:creationId xmlns:a16="http://schemas.microsoft.com/office/drawing/2014/main" id="{6F83A6F1-B30E-48C7-A4ED-5D71C01C24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641562" y="6631280"/>
                  <a:ext cx="386303" cy="74291"/>
                </a:xfrm>
                <a:custGeom>
                  <a:avLst/>
                  <a:gdLst>
                    <a:gd name="T0" fmla="*/ 307 w 344"/>
                    <a:gd name="T1" fmla="*/ 0 h 65"/>
                    <a:gd name="T2" fmla="*/ 307 w 344"/>
                    <a:gd name="T3" fmla="*/ 0 h 65"/>
                    <a:gd name="T4" fmla="*/ 27 w 344"/>
                    <a:gd name="T5" fmla="*/ 0 h 65"/>
                    <a:gd name="T6" fmla="*/ 0 w 344"/>
                    <a:gd name="T7" fmla="*/ 28 h 65"/>
                    <a:gd name="T8" fmla="*/ 27 w 344"/>
                    <a:gd name="T9" fmla="*/ 64 h 65"/>
                    <a:gd name="T10" fmla="*/ 307 w 344"/>
                    <a:gd name="T11" fmla="*/ 64 h 65"/>
                    <a:gd name="T12" fmla="*/ 343 w 344"/>
                    <a:gd name="T13" fmla="*/ 28 h 65"/>
                    <a:gd name="T14" fmla="*/ 307 w 344"/>
                    <a:gd name="T15" fmla="*/ 0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4" h="65">
                      <a:moveTo>
                        <a:pt x="307" y="0"/>
                      </a:moveTo>
                      <a:lnTo>
                        <a:pt x="307" y="0"/>
                      </a:ln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9" y="0"/>
                        <a:pt x="0" y="9"/>
                        <a:pt x="0" y="28"/>
                      </a:cubicBezTo>
                      <a:cubicBezTo>
                        <a:pt x="0" y="46"/>
                        <a:pt x="9" y="64"/>
                        <a:pt x="27" y="64"/>
                      </a:cubicBezTo>
                      <a:cubicBezTo>
                        <a:pt x="307" y="64"/>
                        <a:pt x="307" y="64"/>
                        <a:pt x="307" y="64"/>
                      </a:cubicBezTo>
                      <a:cubicBezTo>
                        <a:pt x="325" y="64"/>
                        <a:pt x="343" y="46"/>
                        <a:pt x="343" y="28"/>
                      </a:cubicBezTo>
                      <a:cubicBezTo>
                        <a:pt x="343" y="9"/>
                        <a:pt x="325" y="0"/>
                        <a:pt x="307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94" name="Freeform 419">
                  <a:extLst>
                    <a:ext uri="{FF2B5EF4-FFF2-40B4-BE49-F238E27FC236}">
                      <a16:creationId xmlns:a16="http://schemas.microsoft.com/office/drawing/2014/main" id="{BE5B86CE-777D-40FD-A37C-18825D61F8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572225" y="7007678"/>
                  <a:ext cx="232774" cy="312015"/>
                </a:xfrm>
                <a:custGeom>
                  <a:avLst/>
                  <a:gdLst>
                    <a:gd name="T0" fmla="*/ 99 w 209"/>
                    <a:gd name="T1" fmla="*/ 153 h 280"/>
                    <a:gd name="T2" fmla="*/ 99 w 209"/>
                    <a:gd name="T3" fmla="*/ 153 h 280"/>
                    <a:gd name="T4" fmla="*/ 18 w 209"/>
                    <a:gd name="T5" fmla="*/ 217 h 280"/>
                    <a:gd name="T6" fmla="*/ 0 w 209"/>
                    <a:gd name="T7" fmla="*/ 253 h 280"/>
                    <a:gd name="T8" fmla="*/ 36 w 209"/>
                    <a:gd name="T9" fmla="*/ 279 h 280"/>
                    <a:gd name="T10" fmla="*/ 189 w 209"/>
                    <a:gd name="T11" fmla="*/ 279 h 280"/>
                    <a:gd name="T12" fmla="*/ 208 w 209"/>
                    <a:gd name="T13" fmla="*/ 253 h 280"/>
                    <a:gd name="T14" fmla="*/ 189 w 209"/>
                    <a:gd name="T15" fmla="*/ 226 h 280"/>
                    <a:gd name="T16" fmla="*/ 90 w 209"/>
                    <a:gd name="T17" fmla="*/ 226 h 280"/>
                    <a:gd name="T18" fmla="*/ 135 w 209"/>
                    <a:gd name="T19" fmla="*/ 190 h 280"/>
                    <a:gd name="T20" fmla="*/ 208 w 209"/>
                    <a:gd name="T21" fmla="*/ 81 h 280"/>
                    <a:gd name="T22" fmla="*/ 208 w 209"/>
                    <a:gd name="T23" fmla="*/ 81 h 280"/>
                    <a:gd name="T24" fmla="*/ 108 w 209"/>
                    <a:gd name="T25" fmla="*/ 0 h 280"/>
                    <a:gd name="T26" fmla="*/ 18 w 209"/>
                    <a:gd name="T27" fmla="*/ 36 h 280"/>
                    <a:gd name="T28" fmla="*/ 9 w 209"/>
                    <a:gd name="T29" fmla="*/ 54 h 280"/>
                    <a:gd name="T30" fmla="*/ 45 w 209"/>
                    <a:gd name="T31" fmla="*/ 81 h 280"/>
                    <a:gd name="T32" fmla="*/ 63 w 209"/>
                    <a:gd name="T33" fmla="*/ 72 h 280"/>
                    <a:gd name="T34" fmla="*/ 108 w 209"/>
                    <a:gd name="T35" fmla="*/ 54 h 280"/>
                    <a:gd name="T36" fmla="*/ 144 w 209"/>
                    <a:gd name="T37" fmla="*/ 90 h 280"/>
                    <a:gd name="T38" fmla="*/ 99 w 209"/>
                    <a:gd name="T39" fmla="*/ 153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9" h="280">
                      <a:moveTo>
                        <a:pt x="99" y="153"/>
                      </a:moveTo>
                      <a:lnTo>
                        <a:pt x="99" y="153"/>
                      </a:lnTo>
                      <a:cubicBezTo>
                        <a:pt x="18" y="217"/>
                        <a:pt x="18" y="217"/>
                        <a:pt x="18" y="217"/>
                      </a:cubicBezTo>
                      <a:cubicBezTo>
                        <a:pt x="9" y="226"/>
                        <a:pt x="0" y="235"/>
                        <a:pt x="0" y="253"/>
                      </a:cubicBezTo>
                      <a:cubicBezTo>
                        <a:pt x="0" y="271"/>
                        <a:pt x="18" y="279"/>
                        <a:pt x="36" y="279"/>
                      </a:cubicBezTo>
                      <a:cubicBezTo>
                        <a:pt x="189" y="279"/>
                        <a:pt x="189" y="279"/>
                        <a:pt x="189" y="279"/>
                      </a:cubicBezTo>
                      <a:cubicBezTo>
                        <a:pt x="199" y="279"/>
                        <a:pt x="208" y="271"/>
                        <a:pt x="208" y="253"/>
                      </a:cubicBezTo>
                      <a:cubicBezTo>
                        <a:pt x="208" y="235"/>
                        <a:pt x="199" y="226"/>
                        <a:pt x="189" y="226"/>
                      </a:cubicBezTo>
                      <a:cubicBezTo>
                        <a:pt x="90" y="226"/>
                        <a:pt x="90" y="226"/>
                        <a:pt x="90" y="226"/>
                      </a:cubicBezTo>
                      <a:cubicBezTo>
                        <a:pt x="135" y="190"/>
                        <a:pt x="135" y="190"/>
                        <a:pt x="135" y="190"/>
                      </a:cubicBezTo>
                      <a:cubicBezTo>
                        <a:pt x="180" y="153"/>
                        <a:pt x="208" y="126"/>
                        <a:pt x="208" y="81"/>
                      </a:cubicBezTo>
                      <a:lnTo>
                        <a:pt x="208" y="81"/>
                      </a:lnTo>
                      <a:cubicBezTo>
                        <a:pt x="208" y="27"/>
                        <a:pt x="171" y="0"/>
                        <a:pt x="108" y="0"/>
                      </a:cubicBezTo>
                      <a:cubicBezTo>
                        <a:pt x="72" y="0"/>
                        <a:pt x="45" y="9"/>
                        <a:pt x="18" y="36"/>
                      </a:cubicBezTo>
                      <a:cubicBezTo>
                        <a:pt x="18" y="45"/>
                        <a:pt x="9" y="45"/>
                        <a:pt x="9" y="54"/>
                      </a:cubicBezTo>
                      <a:cubicBezTo>
                        <a:pt x="9" y="72"/>
                        <a:pt x="27" y="81"/>
                        <a:pt x="45" y="81"/>
                      </a:cubicBezTo>
                      <a:cubicBezTo>
                        <a:pt x="54" y="81"/>
                        <a:pt x="54" y="81"/>
                        <a:pt x="63" y="72"/>
                      </a:cubicBezTo>
                      <a:cubicBezTo>
                        <a:pt x="81" y="54"/>
                        <a:pt x="90" y="54"/>
                        <a:pt x="108" y="54"/>
                      </a:cubicBezTo>
                      <a:cubicBezTo>
                        <a:pt x="126" y="54"/>
                        <a:pt x="144" y="63"/>
                        <a:pt x="144" y="90"/>
                      </a:cubicBezTo>
                      <a:cubicBezTo>
                        <a:pt x="144" y="108"/>
                        <a:pt x="126" y="126"/>
                        <a:pt x="99" y="153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95" name="Freeform 420">
                  <a:extLst>
                    <a:ext uri="{FF2B5EF4-FFF2-40B4-BE49-F238E27FC236}">
                      <a16:creationId xmlns:a16="http://schemas.microsoft.com/office/drawing/2014/main" id="{D3B36CF7-D9D9-4FBD-9457-42C51A32F3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854526" y="7007678"/>
                  <a:ext cx="232770" cy="312015"/>
                </a:xfrm>
                <a:custGeom>
                  <a:avLst/>
                  <a:gdLst>
                    <a:gd name="T0" fmla="*/ 27 w 209"/>
                    <a:gd name="T1" fmla="*/ 54 h 280"/>
                    <a:gd name="T2" fmla="*/ 27 w 209"/>
                    <a:gd name="T3" fmla="*/ 54 h 280"/>
                    <a:gd name="T4" fmla="*/ 135 w 209"/>
                    <a:gd name="T5" fmla="*/ 54 h 280"/>
                    <a:gd name="T6" fmla="*/ 36 w 209"/>
                    <a:gd name="T7" fmla="*/ 235 h 280"/>
                    <a:gd name="T8" fmla="*/ 27 w 209"/>
                    <a:gd name="T9" fmla="*/ 253 h 280"/>
                    <a:gd name="T10" fmla="*/ 54 w 209"/>
                    <a:gd name="T11" fmla="*/ 279 h 280"/>
                    <a:gd name="T12" fmla="*/ 90 w 209"/>
                    <a:gd name="T13" fmla="*/ 262 h 280"/>
                    <a:gd name="T14" fmla="*/ 199 w 209"/>
                    <a:gd name="T15" fmla="*/ 54 h 280"/>
                    <a:gd name="T16" fmla="*/ 208 w 209"/>
                    <a:gd name="T17" fmla="*/ 27 h 280"/>
                    <a:gd name="T18" fmla="*/ 180 w 209"/>
                    <a:gd name="T19" fmla="*/ 0 h 280"/>
                    <a:gd name="T20" fmla="*/ 27 w 209"/>
                    <a:gd name="T21" fmla="*/ 0 h 280"/>
                    <a:gd name="T22" fmla="*/ 0 w 209"/>
                    <a:gd name="T23" fmla="*/ 27 h 280"/>
                    <a:gd name="T24" fmla="*/ 27 w 209"/>
                    <a:gd name="T25" fmla="*/ 54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9" h="280">
                      <a:moveTo>
                        <a:pt x="27" y="54"/>
                      </a:moveTo>
                      <a:lnTo>
                        <a:pt x="27" y="54"/>
                      </a:lnTo>
                      <a:cubicBezTo>
                        <a:pt x="135" y="54"/>
                        <a:pt x="135" y="54"/>
                        <a:pt x="135" y="54"/>
                      </a:cubicBezTo>
                      <a:cubicBezTo>
                        <a:pt x="36" y="235"/>
                        <a:pt x="36" y="235"/>
                        <a:pt x="36" y="235"/>
                      </a:cubicBezTo>
                      <a:cubicBezTo>
                        <a:pt x="27" y="244"/>
                        <a:pt x="27" y="253"/>
                        <a:pt x="27" y="253"/>
                      </a:cubicBezTo>
                      <a:cubicBezTo>
                        <a:pt x="27" y="271"/>
                        <a:pt x="45" y="279"/>
                        <a:pt x="54" y="279"/>
                      </a:cubicBezTo>
                      <a:cubicBezTo>
                        <a:pt x="72" y="279"/>
                        <a:pt x="81" y="279"/>
                        <a:pt x="90" y="262"/>
                      </a:cubicBezTo>
                      <a:cubicBezTo>
                        <a:pt x="199" y="54"/>
                        <a:pt x="199" y="54"/>
                        <a:pt x="199" y="54"/>
                      </a:cubicBezTo>
                      <a:cubicBezTo>
                        <a:pt x="208" y="45"/>
                        <a:pt x="208" y="36"/>
                        <a:pt x="208" y="27"/>
                      </a:cubicBezTo>
                      <a:cubicBezTo>
                        <a:pt x="208" y="9"/>
                        <a:pt x="199" y="0"/>
                        <a:pt x="180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8" y="0"/>
                        <a:pt x="0" y="9"/>
                        <a:pt x="0" y="27"/>
                      </a:cubicBezTo>
                      <a:cubicBezTo>
                        <a:pt x="0" y="45"/>
                        <a:pt x="18" y="54"/>
                        <a:pt x="27" y="5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</p:grpSp>
          <p:grpSp>
            <p:nvGrpSpPr>
              <p:cNvPr id="96" name="Grupa 95">
                <a:extLst>
                  <a:ext uri="{FF2B5EF4-FFF2-40B4-BE49-F238E27FC236}">
                    <a16:creationId xmlns:a16="http://schemas.microsoft.com/office/drawing/2014/main" id="{7A605720-B2DD-4048-B927-E34133EF28A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092519" y="5808184"/>
                <a:ext cx="540000" cy="565951"/>
                <a:chOff x="17495535" y="6349727"/>
                <a:chExt cx="1030141" cy="1079634"/>
              </a:xfrm>
            </p:grpSpPr>
            <p:sp>
              <p:nvSpPr>
                <p:cNvPr id="97" name="Freeform 422">
                  <a:extLst>
                    <a:ext uri="{FF2B5EF4-FFF2-40B4-BE49-F238E27FC236}">
                      <a16:creationId xmlns:a16="http://schemas.microsoft.com/office/drawing/2014/main" id="{0A496177-A551-42D5-A924-33205B20A1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550015" y="6404162"/>
                  <a:ext cx="936040" cy="1025199"/>
                </a:xfrm>
                <a:custGeom>
                  <a:avLst/>
                  <a:gdLst>
                    <a:gd name="T0" fmla="*/ 831 w 832"/>
                    <a:gd name="T1" fmla="*/ 416 h 912"/>
                    <a:gd name="T2" fmla="*/ 831 w 832"/>
                    <a:gd name="T3" fmla="*/ 416 h 912"/>
                    <a:gd name="T4" fmla="*/ 705 w 832"/>
                    <a:gd name="T5" fmla="*/ 126 h 912"/>
                    <a:gd name="T6" fmla="*/ 416 w 832"/>
                    <a:gd name="T7" fmla="*/ 0 h 912"/>
                    <a:gd name="T8" fmla="*/ 126 w 832"/>
                    <a:gd name="T9" fmla="*/ 126 h 912"/>
                    <a:gd name="T10" fmla="*/ 0 w 832"/>
                    <a:gd name="T11" fmla="*/ 416 h 912"/>
                    <a:gd name="T12" fmla="*/ 126 w 832"/>
                    <a:gd name="T13" fmla="*/ 705 h 912"/>
                    <a:gd name="T14" fmla="*/ 144 w 832"/>
                    <a:gd name="T15" fmla="*/ 732 h 912"/>
                    <a:gd name="T16" fmla="*/ 90 w 832"/>
                    <a:gd name="T17" fmla="*/ 866 h 912"/>
                    <a:gd name="T18" fmla="*/ 108 w 832"/>
                    <a:gd name="T19" fmla="*/ 911 h 912"/>
                    <a:gd name="T20" fmla="*/ 126 w 832"/>
                    <a:gd name="T21" fmla="*/ 911 h 912"/>
                    <a:gd name="T22" fmla="*/ 154 w 832"/>
                    <a:gd name="T23" fmla="*/ 893 h 912"/>
                    <a:gd name="T24" fmla="*/ 199 w 832"/>
                    <a:gd name="T25" fmla="*/ 767 h 912"/>
                    <a:gd name="T26" fmla="*/ 416 w 832"/>
                    <a:gd name="T27" fmla="*/ 830 h 912"/>
                    <a:gd name="T28" fmla="*/ 632 w 832"/>
                    <a:gd name="T29" fmla="*/ 767 h 912"/>
                    <a:gd name="T30" fmla="*/ 678 w 832"/>
                    <a:gd name="T31" fmla="*/ 893 h 912"/>
                    <a:gd name="T32" fmla="*/ 705 w 832"/>
                    <a:gd name="T33" fmla="*/ 911 h 912"/>
                    <a:gd name="T34" fmla="*/ 714 w 832"/>
                    <a:gd name="T35" fmla="*/ 911 h 912"/>
                    <a:gd name="T36" fmla="*/ 732 w 832"/>
                    <a:gd name="T37" fmla="*/ 866 h 912"/>
                    <a:gd name="T38" fmla="*/ 686 w 832"/>
                    <a:gd name="T39" fmla="*/ 732 h 912"/>
                    <a:gd name="T40" fmla="*/ 705 w 832"/>
                    <a:gd name="T41" fmla="*/ 705 h 912"/>
                    <a:gd name="T42" fmla="*/ 831 w 832"/>
                    <a:gd name="T43" fmla="*/ 416 h 912"/>
                    <a:gd name="T44" fmla="*/ 171 w 832"/>
                    <a:gd name="T45" fmla="*/ 659 h 912"/>
                    <a:gd name="T46" fmla="*/ 171 w 832"/>
                    <a:gd name="T47" fmla="*/ 659 h 912"/>
                    <a:gd name="T48" fmla="*/ 63 w 832"/>
                    <a:gd name="T49" fmla="*/ 416 h 912"/>
                    <a:gd name="T50" fmla="*/ 171 w 832"/>
                    <a:gd name="T51" fmla="*/ 172 h 912"/>
                    <a:gd name="T52" fmla="*/ 416 w 832"/>
                    <a:gd name="T53" fmla="*/ 63 h 912"/>
                    <a:gd name="T54" fmla="*/ 660 w 832"/>
                    <a:gd name="T55" fmla="*/ 172 h 912"/>
                    <a:gd name="T56" fmla="*/ 768 w 832"/>
                    <a:gd name="T57" fmla="*/ 416 h 912"/>
                    <a:gd name="T58" fmla="*/ 660 w 832"/>
                    <a:gd name="T59" fmla="*/ 659 h 912"/>
                    <a:gd name="T60" fmla="*/ 416 w 832"/>
                    <a:gd name="T61" fmla="*/ 767 h 912"/>
                    <a:gd name="T62" fmla="*/ 171 w 832"/>
                    <a:gd name="T63" fmla="*/ 659 h 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32" h="912">
                      <a:moveTo>
                        <a:pt x="831" y="416"/>
                      </a:moveTo>
                      <a:lnTo>
                        <a:pt x="831" y="416"/>
                      </a:lnTo>
                      <a:cubicBezTo>
                        <a:pt x="831" y="307"/>
                        <a:pt x="786" y="199"/>
                        <a:pt x="705" y="126"/>
                      </a:cubicBezTo>
                      <a:cubicBezTo>
                        <a:pt x="632" y="45"/>
                        <a:pt x="524" y="0"/>
                        <a:pt x="416" y="0"/>
                      </a:cubicBezTo>
                      <a:cubicBezTo>
                        <a:pt x="307" y="0"/>
                        <a:pt x="199" y="45"/>
                        <a:pt x="126" y="126"/>
                      </a:cubicBezTo>
                      <a:cubicBezTo>
                        <a:pt x="45" y="199"/>
                        <a:pt x="0" y="307"/>
                        <a:pt x="0" y="416"/>
                      </a:cubicBezTo>
                      <a:cubicBezTo>
                        <a:pt x="0" y="524"/>
                        <a:pt x="45" y="632"/>
                        <a:pt x="126" y="705"/>
                      </a:cubicBezTo>
                      <a:cubicBezTo>
                        <a:pt x="135" y="714"/>
                        <a:pt x="135" y="723"/>
                        <a:pt x="144" y="732"/>
                      </a:cubicBezTo>
                      <a:cubicBezTo>
                        <a:pt x="90" y="866"/>
                        <a:pt x="90" y="866"/>
                        <a:pt x="90" y="866"/>
                      </a:cubicBezTo>
                      <a:cubicBezTo>
                        <a:pt x="90" y="884"/>
                        <a:pt x="99" y="902"/>
                        <a:pt x="108" y="911"/>
                      </a:cubicBezTo>
                      <a:cubicBezTo>
                        <a:pt x="117" y="911"/>
                        <a:pt x="117" y="911"/>
                        <a:pt x="126" y="911"/>
                      </a:cubicBezTo>
                      <a:cubicBezTo>
                        <a:pt x="135" y="911"/>
                        <a:pt x="144" y="902"/>
                        <a:pt x="154" y="893"/>
                      </a:cubicBezTo>
                      <a:cubicBezTo>
                        <a:pt x="199" y="767"/>
                        <a:pt x="199" y="767"/>
                        <a:pt x="199" y="767"/>
                      </a:cubicBezTo>
                      <a:cubicBezTo>
                        <a:pt x="262" y="803"/>
                        <a:pt x="334" y="830"/>
                        <a:pt x="416" y="830"/>
                      </a:cubicBezTo>
                      <a:cubicBezTo>
                        <a:pt x="488" y="830"/>
                        <a:pt x="569" y="803"/>
                        <a:pt x="632" y="767"/>
                      </a:cubicBezTo>
                      <a:cubicBezTo>
                        <a:pt x="678" y="893"/>
                        <a:pt x="678" y="893"/>
                        <a:pt x="678" y="893"/>
                      </a:cubicBezTo>
                      <a:cubicBezTo>
                        <a:pt x="678" y="902"/>
                        <a:pt x="696" y="911"/>
                        <a:pt x="705" y="911"/>
                      </a:cubicBezTo>
                      <a:cubicBezTo>
                        <a:pt x="714" y="911"/>
                        <a:pt x="714" y="911"/>
                        <a:pt x="714" y="911"/>
                      </a:cubicBezTo>
                      <a:cubicBezTo>
                        <a:pt x="732" y="902"/>
                        <a:pt x="741" y="884"/>
                        <a:pt x="732" y="866"/>
                      </a:cubicBezTo>
                      <a:cubicBezTo>
                        <a:pt x="686" y="732"/>
                        <a:pt x="686" y="732"/>
                        <a:pt x="686" y="732"/>
                      </a:cubicBezTo>
                      <a:cubicBezTo>
                        <a:pt x="686" y="723"/>
                        <a:pt x="696" y="714"/>
                        <a:pt x="705" y="705"/>
                      </a:cubicBezTo>
                      <a:cubicBezTo>
                        <a:pt x="786" y="632"/>
                        <a:pt x="831" y="524"/>
                        <a:pt x="831" y="416"/>
                      </a:cubicBezTo>
                      <a:close/>
                      <a:moveTo>
                        <a:pt x="171" y="659"/>
                      </a:moveTo>
                      <a:lnTo>
                        <a:pt x="171" y="659"/>
                      </a:lnTo>
                      <a:cubicBezTo>
                        <a:pt x="99" y="596"/>
                        <a:pt x="63" y="506"/>
                        <a:pt x="63" y="416"/>
                      </a:cubicBezTo>
                      <a:cubicBezTo>
                        <a:pt x="63" y="325"/>
                        <a:pt x="99" y="235"/>
                        <a:pt x="171" y="172"/>
                      </a:cubicBezTo>
                      <a:cubicBezTo>
                        <a:pt x="235" y="99"/>
                        <a:pt x="325" y="63"/>
                        <a:pt x="416" y="63"/>
                      </a:cubicBezTo>
                      <a:cubicBezTo>
                        <a:pt x="506" y="63"/>
                        <a:pt x="596" y="99"/>
                        <a:pt x="660" y="172"/>
                      </a:cubicBezTo>
                      <a:cubicBezTo>
                        <a:pt x="732" y="235"/>
                        <a:pt x="768" y="325"/>
                        <a:pt x="768" y="416"/>
                      </a:cubicBezTo>
                      <a:cubicBezTo>
                        <a:pt x="768" y="506"/>
                        <a:pt x="732" y="596"/>
                        <a:pt x="660" y="659"/>
                      </a:cubicBezTo>
                      <a:cubicBezTo>
                        <a:pt x="596" y="732"/>
                        <a:pt x="506" y="767"/>
                        <a:pt x="416" y="767"/>
                      </a:cubicBezTo>
                      <a:cubicBezTo>
                        <a:pt x="325" y="767"/>
                        <a:pt x="235" y="732"/>
                        <a:pt x="171" y="6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98" name="Freeform 423">
                  <a:extLst>
                    <a:ext uri="{FF2B5EF4-FFF2-40B4-BE49-F238E27FC236}">
                      <a16:creationId xmlns:a16="http://schemas.microsoft.com/office/drawing/2014/main" id="{352D7617-8DE0-43AB-96F1-86A4A6FDF8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802595" y="6597304"/>
                  <a:ext cx="490310" cy="307060"/>
                </a:xfrm>
                <a:custGeom>
                  <a:avLst/>
                  <a:gdLst>
                    <a:gd name="T0" fmla="*/ 370 w 435"/>
                    <a:gd name="T1" fmla="*/ 9 h 272"/>
                    <a:gd name="T2" fmla="*/ 370 w 435"/>
                    <a:gd name="T3" fmla="*/ 9 h 272"/>
                    <a:gd name="T4" fmla="*/ 171 w 435"/>
                    <a:gd name="T5" fmla="*/ 207 h 272"/>
                    <a:gd name="T6" fmla="*/ 36 w 435"/>
                    <a:gd name="T7" fmla="*/ 207 h 272"/>
                    <a:gd name="T8" fmla="*/ 0 w 435"/>
                    <a:gd name="T9" fmla="*/ 244 h 272"/>
                    <a:gd name="T10" fmla="*/ 36 w 435"/>
                    <a:gd name="T11" fmla="*/ 271 h 272"/>
                    <a:gd name="T12" fmla="*/ 190 w 435"/>
                    <a:gd name="T13" fmla="*/ 271 h 272"/>
                    <a:gd name="T14" fmla="*/ 217 w 435"/>
                    <a:gd name="T15" fmla="*/ 262 h 272"/>
                    <a:gd name="T16" fmla="*/ 415 w 435"/>
                    <a:gd name="T17" fmla="*/ 54 h 272"/>
                    <a:gd name="T18" fmla="*/ 415 w 435"/>
                    <a:gd name="T19" fmla="*/ 9 h 272"/>
                    <a:gd name="T20" fmla="*/ 370 w 435"/>
                    <a:gd name="T21" fmla="*/ 9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5" h="272">
                      <a:moveTo>
                        <a:pt x="370" y="9"/>
                      </a:moveTo>
                      <a:lnTo>
                        <a:pt x="370" y="9"/>
                      </a:lnTo>
                      <a:cubicBezTo>
                        <a:pt x="171" y="207"/>
                        <a:pt x="171" y="207"/>
                        <a:pt x="171" y="207"/>
                      </a:cubicBezTo>
                      <a:cubicBezTo>
                        <a:pt x="36" y="207"/>
                        <a:pt x="36" y="207"/>
                        <a:pt x="36" y="207"/>
                      </a:cubicBezTo>
                      <a:cubicBezTo>
                        <a:pt x="18" y="207"/>
                        <a:pt x="0" y="225"/>
                        <a:pt x="0" y="244"/>
                      </a:cubicBezTo>
                      <a:cubicBezTo>
                        <a:pt x="0" y="262"/>
                        <a:pt x="18" y="271"/>
                        <a:pt x="36" y="271"/>
                      </a:cubicBezTo>
                      <a:cubicBezTo>
                        <a:pt x="190" y="271"/>
                        <a:pt x="190" y="271"/>
                        <a:pt x="190" y="271"/>
                      </a:cubicBezTo>
                      <a:cubicBezTo>
                        <a:pt x="199" y="271"/>
                        <a:pt x="207" y="271"/>
                        <a:pt x="217" y="262"/>
                      </a:cubicBezTo>
                      <a:cubicBezTo>
                        <a:pt x="415" y="54"/>
                        <a:pt x="415" y="54"/>
                        <a:pt x="415" y="54"/>
                      </a:cubicBezTo>
                      <a:cubicBezTo>
                        <a:pt x="434" y="45"/>
                        <a:pt x="434" y="27"/>
                        <a:pt x="415" y="9"/>
                      </a:cubicBezTo>
                      <a:cubicBezTo>
                        <a:pt x="406" y="0"/>
                        <a:pt x="388" y="0"/>
                        <a:pt x="370" y="9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99" name="Freeform 424">
                  <a:extLst>
                    <a:ext uri="{FF2B5EF4-FFF2-40B4-BE49-F238E27FC236}">
                      <a16:creationId xmlns:a16="http://schemas.microsoft.com/office/drawing/2014/main" id="{C6F8409D-C929-4D8B-95AF-813EC01807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332527" y="6349727"/>
                  <a:ext cx="193149" cy="203053"/>
                </a:xfrm>
                <a:custGeom>
                  <a:avLst/>
                  <a:gdLst>
                    <a:gd name="T0" fmla="*/ 153 w 172"/>
                    <a:gd name="T1" fmla="*/ 144 h 181"/>
                    <a:gd name="T2" fmla="*/ 153 w 172"/>
                    <a:gd name="T3" fmla="*/ 144 h 181"/>
                    <a:gd name="T4" fmla="*/ 153 w 172"/>
                    <a:gd name="T5" fmla="*/ 144 h 181"/>
                    <a:gd name="T6" fmla="*/ 108 w 172"/>
                    <a:gd name="T7" fmla="*/ 171 h 181"/>
                    <a:gd name="T8" fmla="*/ 99 w 172"/>
                    <a:gd name="T9" fmla="*/ 180 h 181"/>
                    <a:gd name="T10" fmla="*/ 63 w 172"/>
                    <a:gd name="T11" fmla="*/ 162 h 181"/>
                    <a:gd name="T12" fmla="*/ 63 w 172"/>
                    <a:gd name="T13" fmla="*/ 162 h 181"/>
                    <a:gd name="T14" fmla="*/ 54 w 172"/>
                    <a:gd name="T15" fmla="*/ 162 h 181"/>
                    <a:gd name="T16" fmla="*/ 45 w 172"/>
                    <a:gd name="T17" fmla="*/ 153 h 181"/>
                    <a:gd name="T18" fmla="*/ 18 w 172"/>
                    <a:gd name="T19" fmla="*/ 126 h 181"/>
                    <a:gd name="T20" fmla="*/ 0 w 172"/>
                    <a:gd name="T21" fmla="*/ 81 h 181"/>
                    <a:gd name="T22" fmla="*/ 18 w 172"/>
                    <a:gd name="T23" fmla="*/ 36 h 181"/>
                    <a:gd name="T24" fmla="*/ 27 w 172"/>
                    <a:gd name="T25" fmla="*/ 27 h 181"/>
                    <a:gd name="T26" fmla="*/ 117 w 172"/>
                    <a:gd name="T27" fmla="*/ 27 h 181"/>
                    <a:gd name="T28" fmla="*/ 144 w 172"/>
                    <a:gd name="T29" fmla="*/ 63 h 181"/>
                    <a:gd name="T30" fmla="*/ 153 w 172"/>
                    <a:gd name="T31" fmla="*/ 144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72" h="181">
                      <a:moveTo>
                        <a:pt x="153" y="144"/>
                      </a:moveTo>
                      <a:lnTo>
                        <a:pt x="153" y="144"/>
                      </a:lnTo>
                      <a:lnTo>
                        <a:pt x="153" y="144"/>
                      </a:lnTo>
                      <a:cubicBezTo>
                        <a:pt x="144" y="162"/>
                        <a:pt x="126" y="171"/>
                        <a:pt x="108" y="171"/>
                      </a:cubicBezTo>
                      <a:cubicBezTo>
                        <a:pt x="108" y="180"/>
                        <a:pt x="99" y="180"/>
                        <a:pt x="99" y="180"/>
                      </a:cubicBezTo>
                      <a:cubicBezTo>
                        <a:pt x="81" y="180"/>
                        <a:pt x="72" y="171"/>
                        <a:pt x="63" y="162"/>
                      </a:cubicBezTo>
                      <a:lnTo>
                        <a:pt x="63" y="162"/>
                      </a:lnTo>
                      <a:cubicBezTo>
                        <a:pt x="54" y="162"/>
                        <a:pt x="54" y="162"/>
                        <a:pt x="54" y="162"/>
                      </a:cubicBezTo>
                      <a:cubicBezTo>
                        <a:pt x="54" y="162"/>
                        <a:pt x="54" y="162"/>
                        <a:pt x="45" y="153"/>
                      </a:cubicBezTo>
                      <a:cubicBezTo>
                        <a:pt x="18" y="126"/>
                        <a:pt x="18" y="126"/>
                        <a:pt x="18" y="126"/>
                      </a:cubicBezTo>
                      <a:cubicBezTo>
                        <a:pt x="9" y="117"/>
                        <a:pt x="0" y="99"/>
                        <a:pt x="0" y="81"/>
                      </a:cubicBezTo>
                      <a:cubicBezTo>
                        <a:pt x="0" y="63"/>
                        <a:pt x="9" y="45"/>
                        <a:pt x="18" y="36"/>
                      </a:cubicBezTo>
                      <a:cubicBezTo>
                        <a:pt x="27" y="27"/>
                        <a:pt x="27" y="27"/>
                        <a:pt x="27" y="27"/>
                      </a:cubicBezTo>
                      <a:cubicBezTo>
                        <a:pt x="45" y="0"/>
                        <a:pt x="90" y="0"/>
                        <a:pt x="117" y="27"/>
                      </a:cubicBezTo>
                      <a:cubicBezTo>
                        <a:pt x="144" y="63"/>
                        <a:pt x="144" y="63"/>
                        <a:pt x="144" y="63"/>
                      </a:cubicBezTo>
                      <a:cubicBezTo>
                        <a:pt x="171" y="81"/>
                        <a:pt x="171" y="117"/>
                        <a:pt x="153" y="14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 dirty="0">
                    <a:latin typeface="Montserrat" panose="00000500000000000000" pitchFamily="2" charset="-18"/>
                  </a:endParaRPr>
                </a:p>
              </p:txBody>
            </p:sp>
            <p:sp>
              <p:nvSpPr>
                <p:cNvPr id="100" name="Freeform 425">
                  <a:extLst>
                    <a:ext uri="{FF2B5EF4-FFF2-40B4-BE49-F238E27FC236}">
                      <a16:creationId xmlns:a16="http://schemas.microsoft.com/office/drawing/2014/main" id="{64751863-25A5-4CBE-B8CB-E2AFCE1FB3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495535" y="6359645"/>
                  <a:ext cx="193153" cy="193148"/>
                </a:xfrm>
                <a:custGeom>
                  <a:avLst/>
                  <a:gdLst>
                    <a:gd name="T0" fmla="*/ 171 w 172"/>
                    <a:gd name="T1" fmla="*/ 72 h 172"/>
                    <a:gd name="T2" fmla="*/ 171 w 172"/>
                    <a:gd name="T3" fmla="*/ 72 h 172"/>
                    <a:gd name="T4" fmla="*/ 153 w 172"/>
                    <a:gd name="T5" fmla="*/ 117 h 172"/>
                    <a:gd name="T6" fmla="*/ 126 w 172"/>
                    <a:gd name="T7" fmla="*/ 144 h 172"/>
                    <a:gd name="T8" fmla="*/ 117 w 172"/>
                    <a:gd name="T9" fmla="*/ 153 h 172"/>
                    <a:gd name="T10" fmla="*/ 117 w 172"/>
                    <a:gd name="T11" fmla="*/ 153 h 172"/>
                    <a:gd name="T12" fmla="*/ 72 w 172"/>
                    <a:gd name="T13" fmla="*/ 171 h 172"/>
                    <a:gd name="T14" fmla="*/ 63 w 172"/>
                    <a:gd name="T15" fmla="*/ 162 h 172"/>
                    <a:gd name="T16" fmla="*/ 18 w 172"/>
                    <a:gd name="T17" fmla="*/ 135 h 172"/>
                    <a:gd name="T18" fmla="*/ 27 w 172"/>
                    <a:gd name="T19" fmla="*/ 54 h 172"/>
                    <a:gd name="T20" fmla="*/ 27 w 172"/>
                    <a:gd name="T21" fmla="*/ 54 h 172"/>
                    <a:gd name="T22" fmla="*/ 63 w 172"/>
                    <a:gd name="T23" fmla="*/ 18 h 172"/>
                    <a:gd name="T24" fmla="*/ 81 w 172"/>
                    <a:gd name="T25" fmla="*/ 9 h 172"/>
                    <a:gd name="T26" fmla="*/ 108 w 172"/>
                    <a:gd name="T27" fmla="*/ 0 h 172"/>
                    <a:gd name="T28" fmla="*/ 153 w 172"/>
                    <a:gd name="T29" fmla="*/ 18 h 172"/>
                    <a:gd name="T30" fmla="*/ 153 w 172"/>
                    <a:gd name="T31" fmla="*/ 27 h 172"/>
                    <a:gd name="T32" fmla="*/ 171 w 172"/>
                    <a:gd name="T33" fmla="*/ 72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2" h="172">
                      <a:moveTo>
                        <a:pt x="171" y="72"/>
                      </a:moveTo>
                      <a:lnTo>
                        <a:pt x="171" y="72"/>
                      </a:lnTo>
                      <a:cubicBezTo>
                        <a:pt x="171" y="90"/>
                        <a:pt x="171" y="108"/>
                        <a:pt x="153" y="117"/>
                      </a:cubicBezTo>
                      <a:cubicBezTo>
                        <a:pt x="126" y="144"/>
                        <a:pt x="126" y="144"/>
                        <a:pt x="126" y="144"/>
                      </a:cubicBezTo>
                      <a:cubicBezTo>
                        <a:pt x="117" y="153"/>
                        <a:pt x="117" y="153"/>
                        <a:pt x="117" y="153"/>
                      </a:cubicBezTo>
                      <a:lnTo>
                        <a:pt x="117" y="153"/>
                      </a:lnTo>
                      <a:cubicBezTo>
                        <a:pt x="99" y="162"/>
                        <a:pt x="90" y="171"/>
                        <a:pt x="72" y="171"/>
                      </a:cubicBezTo>
                      <a:cubicBezTo>
                        <a:pt x="72" y="171"/>
                        <a:pt x="63" y="171"/>
                        <a:pt x="63" y="162"/>
                      </a:cubicBezTo>
                      <a:cubicBezTo>
                        <a:pt x="45" y="162"/>
                        <a:pt x="27" y="153"/>
                        <a:pt x="18" y="135"/>
                      </a:cubicBezTo>
                      <a:cubicBezTo>
                        <a:pt x="0" y="108"/>
                        <a:pt x="9" y="72"/>
                        <a:pt x="27" y="54"/>
                      </a:cubicBezTo>
                      <a:lnTo>
                        <a:pt x="27" y="54"/>
                      </a:lnTo>
                      <a:cubicBezTo>
                        <a:pt x="63" y="18"/>
                        <a:pt x="63" y="18"/>
                        <a:pt x="63" y="18"/>
                      </a:cubicBezTo>
                      <a:cubicBezTo>
                        <a:pt x="63" y="9"/>
                        <a:pt x="72" y="9"/>
                        <a:pt x="81" y="9"/>
                      </a:cubicBezTo>
                      <a:cubicBezTo>
                        <a:pt x="90" y="0"/>
                        <a:pt x="99" y="0"/>
                        <a:pt x="108" y="0"/>
                      </a:cubicBezTo>
                      <a:cubicBezTo>
                        <a:pt x="126" y="0"/>
                        <a:pt x="135" y="9"/>
                        <a:pt x="153" y="18"/>
                      </a:cubicBezTo>
                      <a:cubicBezTo>
                        <a:pt x="153" y="27"/>
                        <a:pt x="153" y="27"/>
                        <a:pt x="153" y="27"/>
                      </a:cubicBezTo>
                      <a:cubicBezTo>
                        <a:pt x="171" y="36"/>
                        <a:pt x="171" y="54"/>
                        <a:pt x="171" y="7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MX" sz="1050">
                    <a:latin typeface="Montserrat" panose="00000500000000000000" pitchFamily="2" charset="-18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775266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ABCFBFF1-2204-4027-81BB-282155905601}"/>
              </a:ext>
            </a:extLst>
          </p:cNvPr>
          <p:cNvGrpSpPr>
            <a:grpSpLocks noChangeAspect="1"/>
          </p:cNvGrpSpPr>
          <p:nvPr/>
        </p:nvGrpSpPr>
        <p:grpSpPr>
          <a:xfrm>
            <a:off x="665837" y="1232375"/>
            <a:ext cx="10860326" cy="5399996"/>
            <a:chOff x="831965" y="1683789"/>
            <a:chExt cx="9929838" cy="4937339"/>
          </a:xfrm>
          <a:effectLst/>
        </p:grpSpPr>
        <p:sp>
          <p:nvSpPr>
            <p:cNvPr id="3" name="Symbol zastępczy zawartości 2"/>
            <p:cNvSpPr txBox="1">
              <a:spLocks/>
            </p:cNvSpPr>
            <p:nvPr/>
          </p:nvSpPr>
          <p:spPr>
            <a:xfrm>
              <a:off x="1669935" y="1683789"/>
              <a:ext cx="8876145" cy="4869411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68" name="TextBox 30" descr="Zwiększenie alokacji na projekty związane z rozwojem niskoemisyjnej komunikacji zbiorowej (zakup taboru niskoemisyjnego, budowa/rozbudowa infrastruktury przesiadkowej) ramach działań odpowiadających dotychczasowemu PI 4e&#10;">
              <a:extLst>
                <a:ext uri="{FF2B5EF4-FFF2-40B4-BE49-F238E27FC236}">
                  <a16:creationId xmlns:a16="http://schemas.microsoft.com/office/drawing/2014/main" id="{3D5A54BC-CFE8-464E-A9E8-FDE4F000097B}"/>
                </a:ext>
              </a:extLst>
            </p:cNvPr>
            <p:cNvSpPr txBox="1"/>
            <p:nvPr/>
          </p:nvSpPr>
          <p:spPr>
            <a:xfrm>
              <a:off x="1063446" y="2791950"/>
              <a:ext cx="3096603" cy="2522874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Uwzględnienie w nowym programie regionalnym na lata 2021-2027 zagadnień gospodarki obiegu zamkniętego wykraczających poza zmiany procesowe w przedsiębiorstwach związane z wykorzystaniem minimalizowania zużycia i energii oraz gospodarką odpadami. 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TextBox 31" descr="Na spadek emisji gazów cieplarnianych wpływ mają projekty związane z zakupem niskoemisyjnych autobusów i budową infrastruktury przesiadkowej. Stanowiły one jedynie 38,2% wszystkich działań podejmowanych w ramach PI 4e. Najmniejszy wpływ na zmniejszenie emisji mają projekty dotyczące oświetlenia, budynków pasywnych oraz infrastruktury rowerowej.&#10;">
              <a:extLst>
                <a:ext uri="{FF2B5EF4-FFF2-40B4-BE49-F238E27FC236}">
                  <a16:creationId xmlns:a16="http://schemas.microsoft.com/office/drawing/2014/main" id="{DB4041A4-C748-4A1D-81E3-A74686BA4EEE}"/>
                </a:ext>
              </a:extLst>
            </p:cNvPr>
            <p:cNvSpPr txBox="1"/>
            <p:nvPr/>
          </p:nvSpPr>
          <p:spPr>
            <a:xfrm>
              <a:off x="4522437" y="2805559"/>
              <a:ext cx="3108832" cy="3071618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Gospodarka obiegu zamkniętego obejmuje poza zmianami procesowymi w przedsiębiorstwach prowadzącymi do ograniczenia emisji, zużycia wody oraz gospodarki odpadami również kwestie związane z tworzeniem nowych łańcuchów biznesowych, nowych modeli biznesowych, </a:t>
              </a:r>
              <a:r>
                <a:rPr lang="pl-PL" sz="1300" dirty="0" err="1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zasobooszczędnością</a:t>
              </a: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 i poszukiwaniem zastępstw dla surowców pierwotnych, alternatywnych źródeł energii</a:t>
              </a:r>
              <a:endParaRPr lang="pl-PL" sz="13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TextBox 32" descr="Przeznaczenie większej niż dotąd części alokacji na projekty związane z niskoemisyjnym transportem zbiorowym (zaś mniejszej na projekty związane z oświetleniem), w tym umożliwienia aplikowania o środki przewoźnikom prywatnym.&#10;">
              <a:extLst>
                <a:ext uri="{FF2B5EF4-FFF2-40B4-BE49-F238E27FC236}">
                  <a16:creationId xmlns:a16="http://schemas.microsoft.com/office/drawing/2014/main" id="{235A1928-325A-4C80-9075-17E858C07DEA}"/>
                </a:ext>
              </a:extLst>
            </p:cNvPr>
            <p:cNvSpPr txBox="1"/>
            <p:nvPr/>
          </p:nvSpPr>
          <p:spPr>
            <a:xfrm>
              <a:off x="7938176" y="2826238"/>
              <a:ext cx="2823627" cy="197413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pl-PL" sz="1300" dirty="0">
                  <a:effectLst/>
                  <a:latin typeface="Montserrat" panose="00000500000000000000" pitchFamily="2" charset="-18"/>
                  <a:ea typeface="Calibri" panose="020F0502020204030204" pitchFamily="34" charset="0"/>
                </a:rPr>
                <a:t>Rozszerzenie zakresu wsparcia z zakresu gospodarki obiegu zamkniętego w nowym programie regionalnym na lata 2021-2027, w szczególności kierowanego do przedsiębiorstw, tak by obejmował całość zagadnienia GOZ. </a:t>
              </a:r>
              <a:endParaRPr lang="pl-PL" sz="1300" dirty="0">
                <a:effectLst/>
                <a:latin typeface="Montserrat" panose="00000500000000000000" pitchFamily="2" charset="-18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" name="Grupa 1" descr="ozdobnik z symbolem podających dłoni i napisem sposób wdrożenia">
              <a:extLst>
                <a:ext uri="{FF2B5EF4-FFF2-40B4-BE49-F238E27FC236}">
                  <a16:creationId xmlns:a16="http://schemas.microsoft.com/office/drawing/2014/main" id="{AF13F458-A4B1-4195-8EAF-B37BBDB4231F}"/>
                </a:ext>
              </a:extLst>
            </p:cNvPr>
            <p:cNvGrpSpPr/>
            <p:nvPr/>
          </p:nvGrpSpPr>
          <p:grpSpPr>
            <a:xfrm>
              <a:off x="7775579" y="1852418"/>
              <a:ext cx="2746485" cy="4768710"/>
              <a:chOff x="5853322" y="1906832"/>
              <a:chExt cx="2746485" cy="4768710"/>
            </a:xfrm>
          </p:grpSpPr>
          <p:sp>
            <p:nvSpPr>
              <p:cNvPr id="66" name="Arrow: Pentagon 13">
                <a:extLst>
                  <a:ext uri="{FF2B5EF4-FFF2-40B4-BE49-F238E27FC236}">
                    <a16:creationId xmlns:a16="http://schemas.microsoft.com/office/drawing/2014/main" id="{D6D111AD-F66D-4B24-9B45-AA0976832690}"/>
                  </a:ext>
                </a:extLst>
              </p:cNvPr>
              <p:cNvSpPr/>
              <p:nvPr/>
            </p:nvSpPr>
            <p:spPr>
              <a:xfrm>
                <a:off x="5853322" y="2358430"/>
                <a:ext cx="2746485" cy="373038"/>
              </a:xfrm>
              <a:prstGeom prst="homePlate">
                <a:avLst>
                  <a:gd name="adj" fmla="val 32883"/>
                </a:avLst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SPOSÓB WDROŻENIA</a:t>
                </a:r>
              </a:p>
            </p:txBody>
          </p:sp>
          <p:sp>
            <p:nvSpPr>
              <p:cNvPr id="67" name="Freeform: Shape 14">
                <a:extLst>
                  <a:ext uri="{FF2B5EF4-FFF2-40B4-BE49-F238E27FC236}">
                    <a16:creationId xmlns:a16="http://schemas.microsoft.com/office/drawing/2014/main" id="{AFCC24A6-7E91-4C7B-8300-6684D7FE2BA1}"/>
                  </a:ext>
                </a:extLst>
              </p:cNvPr>
              <p:cNvSpPr/>
              <p:nvPr/>
            </p:nvSpPr>
            <p:spPr>
              <a:xfrm>
                <a:off x="5853324" y="190683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5" name="Grupa 4" descr="ozdobnik z symbolem dobrej idei i napisem uzasadnienie">
              <a:extLst>
                <a:ext uri="{FF2B5EF4-FFF2-40B4-BE49-F238E27FC236}">
                  <a16:creationId xmlns:a16="http://schemas.microsoft.com/office/drawing/2014/main" id="{FCF3B7C9-B2FB-499E-8643-658349035D38}"/>
                </a:ext>
              </a:extLst>
            </p:cNvPr>
            <p:cNvGrpSpPr/>
            <p:nvPr/>
          </p:nvGrpSpPr>
          <p:grpSpPr>
            <a:xfrm>
              <a:off x="4313659" y="1852418"/>
              <a:ext cx="3018679" cy="4768710"/>
              <a:chOff x="2913132" y="1916992"/>
              <a:chExt cx="3018679" cy="4768710"/>
            </a:xfrm>
          </p:grpSpPr>
          <p:sp>
            <p:nvSpPr>
              <p:cNvPr id="64" name="Arrow: Pentagon 10">
                <a:extLst>
                  <a:ext uri="{FF2B5EF4-FFF2-40B4-BE49-F238E27FC236}">
                    <a16:creationId xmlns:a16="http://schemas.microsoft.com/office/drawing/2014/main" id="{93CC73DF-29FF-48DC-A241-779D59EDDBBF}"/>
                  </a:ext>
                </a:extLst>
              </p:cNvPr>
              <p:cNvSpPr/>
              <p:nvPr/>
            </p:nvSpPr>
            <p:spPr>
              <a:xfrm>
                <a:off x="2914327" y="2358430"/>
                <a:ext cx="3017484" cy="396539"/>
              </a:xfrm>
              <a:prstGeom prst="homePlate">
                <a:avLst>
                  <a:gd name="adj" fmla="val 32883"/>
                </a:avLst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UZASADNIENIE</a:t>
                </a:r>
              </a:p>
            </p:txBody>
          </p:sp>
          <p:sp>
            <p:nvSpPr>
              <p:cNvPr id="36" name="Freeform: Shape 14">
                <a:extLst>
                  <a:ext uri="{FF2B5EF4-FFF2-40B4-BE49-F238E27FC236}">
                    <a16:creationId xmlns:a16="http://schemas.microsoft.com/office/drawing/2014/main" id="{465D2F6D-745B-4620-9C8A-C51B76158241}"/>
                  </a:ext>
                </a:extLst>
              </p:cNvPr>
              <p:cNvSpPr/>
              <p:nvPr/>
            </p:nvSpPr>
            <p:spPr>
              <a:xfrm>
                <a:off x="2913132" y="191699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grpSp>
          <p:nvGrpSpPr>
            <p:cNvPr id="6" name="Grupa 5" descr="ozdobnik z symbolem wykresu i napisem rekomendacje ">
              <a:extLst>
                <a:ext uri="{FF2B5EF4-FFF2-40B4-BE49-F238E27FC236}">
                  <a16:creationId xmlns:a16="http://schemas.microsoft.com/office/drawing/2014/main" id="{09CA51C9-9CB5-47CC-AD8F-772B98007135}"/>
                </a:ext>
              </a:extLst>
            </p:cNvPr>
            <p:cNvGrpSpPr/>
            <p:nvPr/>
          </p:nvGrpSpPr>
          <p:grpSpPr>
            <a:xfrm>
              <a:off x="831965" y="1852418"/>
              <a:ext cx="2691467" cy="4768710"/>
              <a:chOff x="176276" y="1896672"/>
              <a:chExt cx="2340000" cy="4768710"/>
            </a:xfrm>
          </p:grpSpPr>
          <p:sp>
            <p:nvSpPr>
              <p:cNvPr id="62" name="Arrow: Pentagon 7">
                <a:extLst>
                  <a:ext uri="{FF2B5EF4-FFF2-40B4-BE49-F238E27FC236}">
                    <a16:creationId xmlns:a16="http://schemas.microsoft.com/office/drawing/2014/main" id="{E8F2DFAF-333C-4CC6-A815-CE2BAEA6FA80}"/>
                  </a:ext>
                </a:extLst>
              </p:cNvPr>
              <p:cNvSpPr/>
              <p:nvPr/>
            </p:nvSpPr>
            <p:spPr>
              <a:xfrm>
                <a:off x="176276" y="2358430"/>
                <a:ext cx="2340000" cy="352821"/>
              </a:xfrm>
              <a:prstGeom prst="homePlate">
                <a:avLst>
                  <a:gd name="adj" fmla="val 32883"/>
                </a:avLst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lnSpc>
                    <a:spcPct val="150000"/>
                  </a:lnSpc>
                </a:pPr>
                <a:r>
                  <a:rPr lang="pl-PL" sz="1300" b="1" dirty="0">
                    <a:latin typeface="Montserrat" panose="00000500000000000000" pitchFamily="2" charset="-18"/>
                  </a:rPr>
                  <a:t>REKOMENDACJA</a:t>
                </a:r>
              </a:p>
            </p:txBody>
          </p:sp>
          <p:sp>
            <p:nvSpPr>
              <p:cNvPr id="37" name="Freeform: Shape 14">
                <a:extLst>
                  <a:ext uri="{FF2B5EF4-FFF2-40B4-BE49-F238E27FC236}">
                    <a16:creationId xmlns:a16="http://schemas.microsoft.com/office/drawing/2014/main" id="{56B3155E-AC9A-41D3-B5AD-09F9C6B15285}"/>
                  </a:ext>
                </a:extLst>
              </p:cNvPr>
              <p:cNvSpPr/>
              <p:nvPr/>
            </p:nvSpPr>
            <p:spPr>
              <a:xfrm>
                <a:off x="184044" y="1896672"/>
                <a:ext cx="226016" cy="4768710"/>
              </a:xfrm>
              <a:custGeom>
                <a:avLst/>
                <a:gdLst>
                  <a:gd name="connsiteX0" fmla="*/ 0 w 160867"/>
                  <a:gd name="connsiteY0" fmla="*/ 0 h 4404665"/>
                  <a:gd name="connsiteX1" fmla="*/ 10837 w 160867"/>
                  <a:gd name="connsiteY1" fmla="*/ 53058 h 4404665"/>
                  <a:gd name="connsiteX2" fmla="*/ 160867 w 160867"/>
                  <a:gd name="connsiteY2" fmla="*/ 2202332 h 4404665"/>
                  <a:gd name="connsiteX3" fmla="*/ 10837 w 160867"/>
                  <a:gd name="connsiteY3" fmla="*/ 4351607 h 4404665"/>
                  <a:gd name="connsiteX4" fmla="*/ 0 w 160867"/>
                  <a:gd name="connsiteY4" fmla="*/ 4404665 h 440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867" h="4404665">
                    <a:moveTo>
                      <a:pt x="0" y="0"/>
                    </a:moveTo>
                    <a:lnTo>
                      <a:pt x="10837" y="53058"/>
                    </a:lnTo>
                    <a:cubicBezTo>
                      <a:pt x="103533" y="603105"/>
                      <a:pt x="160867" y="1362988"/>
                      <a:pt x="160867" y="2202332"/>
                    </a:cubicBezTo>
                    <a:cubicBezTo>
                      <a:pt x="160867" y="3041676"/>
                      <a:pt x="103533" y="3801560"/>
                      <a:pt x="10837" y="4351607"/>
                    </a:cubicBezTo>
                    <a:lnTo>
                      <a:pt x="0" y="440466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61000">
                    <a:schemeClr val="tx1">
                      <a:alpha val="0"/>
                    </a:schemeClr>
                  </a:gs>
                  <a:gs pos="92000">
                    <a:schemeClr val="tx1">
                      <a:alpha val="3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1300" b="1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DCD3AF6C-46C3-46A5-8CE5-9B5F533D438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952761" y="1720005"/>
              <a:ext cx="553424" cy="493734"/>
            </a:xfrm>
            <a:custGeom>
              <a:avLst/>
              <a:gdLst>
                <a:gd name="T0" fmla="*/ 336 w 361"/>
                <a:gd name="T1" fmla="*/ 144 h 322"/>
                <a:gd name="T2" fmla="*/ 324 w 361"/>
                <a:gd name="T3" fmla="*/ 132 h 322"/>
                <a:gd name="T4" fmla="*/ 309 w 361"/>
                <a:gd name="T5" fmla="*/ 147 h 322"/>
                <a:gd name="T6" fmla="*/ 317 w 361"/>
                <a:gd name="T7" fmla="*/ 178 h 322"/>
                <a:gd name="T8" fmla="*/ 339 w 361"/>
                <a:gd name="T9" fmla="*/ 178 h 322"/>
                <a:gd name="T10" fmla="*/ 341 w 361"/>
                <a:gd name="T11" fmla="*/ 180 h 322"/>
                <a:gd name="T12" fmla="*/ 343 w 361"/>
                <a:gd name="T13" fmla="*/ 238 h 322"/>
                <a:gd name="T14" fmla="*/ 325 w 361"/>
                <a:gd name="T15" fmla="*/ 256 h 322"/>
                <a:gd name="T16" fmla="*/ 308 w 361"/>
                <a:gd name="T17" fmla="*/ 238 h 322"/>
                <a:gd name="T18" fmla="*/ 299 w 361"/>
                <a:gd name="T19" fmla="*/ 190 h 322"/>
                <a:gd name="T20" fmla="*/ 283 w 361"/>
                <a:gd name="T21" fmla="*/ 181 h 322"/>
                <a:gd name="T22" fmla="*/ 272 w 361"/>
                <a:gd name="T23" fmla="*/ 100 h 322"/>
                <a:gd name="T24" fmla="*/ 159 w 361"/>
                <a:gd name="T25" fmla="*/ 100 h 322"/>
                <a:gd name="T26" fmla="*/ 160 w 361"/>
                <a:gd name="T27" fmla="*/ 85 h 322"/>
                <a:gd name="T28" fmla="*/ 197 w 361"/>
                <a:gd name="T29" fmla="*/ 7 h 322"/>
                <a:gd name="T30" fmla="*/ 188 w 361"/>
                <a:gd name="T31" fmla="*/ 2 h 322"/>
                <a:gd name="T32" fmla="*/ 146 w 361"/>
                <a:gd name="T33" fmla="*/ 79 h 322"/>
                <a:gd name="T34" fmla="*/ 131 w 361"/>
                <a:gd name="T35" fmla="*/ 90 h 322"/>
                <a:gd name="T36" fmla="*/ 84 w 361"/>
                <a:gd name="T37" fmla="*/ 40 h 322"/>
                <a:gd name="T38" fmla="*/ 1 w 361"/>
                <a:gd name="T39" fmla="*/ 95 h 322"/>
                <a:gd name="T40" fmla="*/ 84 w 361"/>
                <a:gd name="T41" fmla="*/ 143 h 322"/>
                <a:gd name="T42" fmla="*/ 130 w 361"/>
                <a:gd name="T43" fmla="*/ 104 h 322"/>
                <a:gd name="T44" fmla="*/ 147 w 361"/>
                <a:gd name="T45" fmla="*/ 300 h 322"/>
                <a:gd name="T46" fmla="*/ 111 w 361"/>
                <a:gd name="T47" fmla="*/ 311 h 322"/>
                <a:gd name="T48" fmla="*/ 308 w 361"/>
                <a:gd name="T49" fmla="*/ 322 h 322"/>
                <a:gd name="T50" fmla="*/ 308 w 361"/>
                <a:gd name="T51" fmla="*/ 300 h 322"/>
                <a:gd name="T52" fmla="*/ 283 w 361"/>
                <a:gd name="T53" fmla="*/ 195 h 322"/>
                <a:gd name="T54" fmla="*/ 290 w 361"/>
                <a:gd name="T55" fmla="*/ 199 h 322"/>
                <a:gd name="T56" fmla="*/ 295 w 361"/>
                <a:gd name="T57" fmla="*/ 238 h 322"/>
                <a:gd name="T58" fmla="*/ 325 w 361"/>
                <a:gd name="T59" fmla="*/ 269 h 322"/>
                <a:gd name="T60" fmla="*/ 356 w 361"/>
                <a:gd name="T61" fmla="*/ 238 h 322"/>
                <a:gd name="T62" fmla="*/ 357 w 361"/>
                <a:gd name="T63" fmla="*/ 180 h 322"/>
                <a:gd name="T64" fmla="*/ 60 w 361"/>
                <a:gd name="T65" fmla="*/ 103 h 322"/>
                <a:gd name="T66" fmla="*/ 69 w 361"/>
                <a:gd name="T67" fmla="*/ 105 h 322"/>
                <a:gd name="T68" fmla="*/ 117 w 361"/>
                <a:gd name="T69" fmla="*/ 99 h 322"/>
                <a:gd name="T70" fmla="*/ 116 w 361"/>
                <a:gd name="T71" fmla="*/ 104 h 322"/>
                <a:gd name="T72" fmla="*/ 19 w 361"/>
                <a:gd name="T73" fmla="*/ 91 h 322"/>
                <a:gd name="T74" fmla="*/ 116 w 361"/>
                <a:gd name="T75" fmla="*/ 79 h 322"/>
                <a:gd name="T76" fmla="*/ 63 w 361"/>
                <a:gd name="T77" fmla="*/ 94 h 322"/>
                <a:gd name="T78" fmla="*/ 157 w 361"/>
                <a:gd name="T79" fmla="*/ 70 h 322"/>
                <a:gd name="T80" fmla="*/ 157 w 361"/>
                <a:gd name="T81" fmla="*/ 70 h 322"/>
                <a:gd name="T82" fmla="*/ 156 w 361"/>
                <a:gd name="T83" fmla="*/ 70 h 322"/>
                <a:gd name="T84" fmla="*/ 156 w 361"/>
                <a:gd name="T85" fmla="*/ 69 h 322"/>
                <a:gd name="T86" fmla="*/ 145 w 361"/>
                <a:gd name="T87" fmla="*/ 39 h 322"/>
                <a:gd name="T88" fmla="*/ 186 w 361"/>
                <a:gd name="T89" fmla="*/ 63 h 322"/>
                <a:gd name="T90" fmla="*/ 157 w 361"/>
                <a:gd name="T91" fmla="*/ 70 h 322"/>
                <a:gd name="T92" fmla="*/ 261 w 361"/>
                <a:gd name="T93" fmla="*/ 300 h 322"/>
                <a:gd name="T94" fmla="*/ 169 w 361"/>
                <a:gd name="T95" fmla="*/ 122 h 322"/>
                <a:gd name="T96" fmla="*/ 261 w 361"/>
                <a:gd name="T97" fmla="*/ 300 h 322"/>
                <a:gd name="T98" fmla="*/ 183 w 361"/>
                <a:gd name="T99" fmla="*/ 195 h 322"/>
                <a:gd name="T100" fmla="*/ 253 w 361"/>
                <a:gd name="T101" fmla="*/ 188 h 322"/>
                <a:gd name="T102" fmla="*/ 247 w 361"/>
                <a:gd name="T103" fmla="*/ 134 h 322"/>
                <a:gd name="T104" fmla="*/ 177 w 361"/>
                <a:gd name="T105" fmla="*/ 140 h 322"/>
                <a:gd name="T106" fmla="*/ 183 w 361"/>
                <a:gd name="T107" fmla="*/ 195 h 322"/>
                <a:gd name="T108" fmla="*/ 190 w 361"/>
                <a:gd name="T109" fmla="*/ 147 h 322"/>
                <a:gd name="T110" fmla="*/ 240 w 361"/>
                <a:gd name="T111" fmla="*/ 182 h 322"/>
                <a:gd name="T112" fmla="*/ 190 w 361"/>
                <a:gd name="T113" fmla="*/ 14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322">
                  <a:moveTo>
                    <a:pt x="357" y="165"/>
                  </a:moveTo>
                  <a:cubicBezTo>
                    <a:pt x="336" y="144"/>
                    <a:pt x="336" y="144"/>
                    <a:pt x="336" y="144"/>
                  </a:cubicBezTo>
                  <a:cubicBezTo>
                    <a:pt x="336" y="144"/>
                    <a:pt x="336" y="143"/>
                    <a:pt x="335" y="14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0" y="128"/>
                    <a:pt x="313" y="128"/>
                    <a:pt x="309" y="132"/>
                  </a:cubicBezTo>
                  <a:cubicBezTo>
                    <a:pt x="304" y="136"/>
                    <a:pt x="304" y="143"/>
                    <a:pt x="309" y="147"/>
                  </a:cubicBezTo>
                  <a:cubicBezTo>
                    <a:pt x="317" y="156"/>
                    <a:pt x="317" y="156"/>
                    <a:pt x="317" y="156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84"/>
                    <a:pt x="322" y="189"/>
                    <a:pt x="328" y="189"/>
                  </a:cubicBezTo>
                  <a:cubicBezTo>
                    <a:pt x="334" y="189"/>
                    <a:pt x="339" y="184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41" y="180"/>
                    <a:pt x="341" y="180"/>
                    <a:pt x="341" y="180"/>
                  </a:cubicBezTo>
                  <a:cubicBezTo>
                    <a:pt x="342" y="181"/>
                    <a:pt x="342" y="181"/>
                    <a:pt x="343" y="181"/>
                  </a:cubicBezTo>
                  <a:cubicBezTo>
                    <a:pt x="343" y="238"/>
                    <a:pt x="343" y="238"/>
                    <a:pt x="343" y="238"/>
                  </a:cubicBezTo>
                  <a:cubicBezTo>
                    <a:pt x="343" y="247"/>
                    <a:pt x="338" y="252"/>
                    <a:pt x="333" y="254"/>
                  </a:cubicBezTo>
                  <a:cubicBezTo>
                    <a:pt x="330" y="255"/>
                    <a:pt x="328" y="256"/>
                    <a:pt x="325" y="256"/>
                  </a:cubicBezTo>
                  <a:cubicBezTo>
                    <a:pt x="323" y="256"/>
                    <a:pt x="320" y="255"/>
                    <a:pt x="318" y="254"/>
                  </a:cubicBezTo>
                  <a:cubicBezTo>
                    <a:pt x="312" y="252"/>
                    <a:pt x="308" y="247"/>
                    <a:pt x="308" y="238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03"/>
                    <a:pt x="304" y="195"/>
                    <a:pt x="299" y="190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5" y="185"/>
                    <a:pt x="289" y="182"/>
                    <a:pt x="283" y="18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78" y="100"/>
                    <a:pt x="272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58" y="95"/>
                    <a:pt x="158" y="89"/>
                    <a:pt x="158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74" y="88"/>
                    <a:pt x="189" y="82"/>
                    <a:pt x="197" y="70"/>
                  </a:cubicBezTo>
                  <a:cubicBezTo>
                    <a:pt x="211" y="47"/>
                    <a:pt x="198" y="31"/>
                    <a:pt x="197" y="7"/>
                  </a:cubicBezTo>
                  <a:cubicBezTo>
                    <a:pt x="197" y="6"/>
                    <a:pt x="197" y="5"/>
                    <a:pt x="197" y="4"/>
                  </a:cubicBezTo>
                  <a:cubicBezTo>
                    <a:pt x="195" y="1"/>
                    <a:pt x="191" y="0"/>
                    <a:pt x="188" y="2"/>
                  </a:cubicBezTo>
                  <a:cubicBezTo>
                    <a:pt x="169" y="12"/>
                    <a:pt x="145" y="11"/>
                    <a:pt x="134" y="33"/>
                  </a:cubicBezTo>
                  <a:cubicBezTo>
                    <a:pt x="125" y="50"/>
                    <a:pt x="131" y="69"/>
                    <a:pt x="146" y="79"/>
                  </a:cubicBezTo>
                  <a:cubicBezTo>
                    <a:pt x="145" y="85"/>
                    <a:pt x="145" y="92"/>
                    <a:pt x="145" y="98"/>
                  </a:cubicBezTo>
                  <a:cubicBezTo>
                    <a:pt x="141" y="95"/>
                    <a:pt x="136" y="92"/>
                    <a:pt x="131" y="90"/>
                  </a:cubicBezTo>
                  <a:cubicBezTo>
                    <a:pt x="131" y="85"/>
                    <a:pt x="130" y="79"/>
                    <a:pt x="129" y="75"/>
                  </a:cubicBezTo>
                  <a:cubicBezTo>
                    <a:pt x="123" y="55"/>
                    <a:pt x="106" y="41"/>
                    <a:pt x="84" y="40"/>
                  </a:cubicBezTo>
                  <a:cubicBezTo>
                    <a:pt x="47" y="38"/>
                    <a:pt x="32" y="70"/>
                    <a:pt x="4" y="86"/>
                  </a:cubicBezTo>
                  <a:cubicBezTo>
                    <a:pt x="1" y="88"/>
                    <a:pt x="0" y="92"/>
                    <a:pt x="1" y="95"/>
                  </a:cubicBezTo>
                  <a:cubicBezTo>
                    <a:pt x="2" y="96"/>
                    <a:pt x="3" y="97"/>
                    <a:pt x="4" y="97"/>
                  </a:cubicBezTo>
                  <a:cubicBezTo>
                    <a:pt x="32" y="113"/>
                    <a:pt x="47" y="145"/>
                    <a:pt x="84" y="143"/>
                  </a:cubicBezTo>
                  <a:cubicBezTo>
                    <a:pt x="106" y="142"/>
                    <a:pt x="123" y="128"/>
                    <a:pt x="129" y="108"/>
                  </a:cubicBezTo>
                  <a:cubicBezTo>
                    <a:pt x="129" y="107"/>
                    <a:pt x="130" y="105"/>
                    <a:pt x="130" y="104"/>
                  </a:cubicBezTo>
                  <a:cubicBezTo>
                    <a:pt x="134" y="106"/>
                    <a:pt x="141" y="110"/>
                    <a:pt x="147" y="115"/>
                  </a:cubicBezTo>
                  <a:cubicBezTo>
                    <a:pt x="147" y="300"/>
                    <a:pt x="147" y="300"/>
                    <a:pt x="147" y="300"/>
                  </a:cubicBezTo>
                  <a:cubicBezTo>
                    <a:pt x="122" y="300"/>
                    <a:pt x="122" y="300"/>
                    <a:pt x="122" y="300"/>
                  </a:cubicBezTo>
                  <a:cubicBezTo>
                    <a:pt x="116" y="300"/>
                    <a:pt x="111" y="305"/>
                    <a:pt x="111" y="311"/>
                  </a:cubicBezTo>
                  <a:cubicBezTo>
                    <a:pt x="111" y="317"/>
                    <a:pt x="116" y="322"/>
                    <a:pt x="122" y="322"/>
                  </a:cubicBezTo>
                  <a:cubicBezTo>
                    <a:pt x="308" y="322"/>
                    <a:pt x="308" y="322"/>
                    <a:pt x="308" y="322"/>
                  </a:cubicBezTo>
                  <a:cubicBezTo>
                    <a:pt x="314" y="322"/>
                    <a:pt x="319" y="317"/>
                    <a:pt x="319" y="311"/>
                  </a:cubicBezTo>
                  <a:cubicBezTo>
                    <a:pt x="319" y="305"/>
                    <a:pt x="314" y="300"/>
                    <a:pt x="308" y="300"/>
                  </a:cubicBezTo>
                  <a:cubicBezTo>
                    <a:pt x="283" y="300"/>
                    <a:pt x="283" y="300"/>
                    <a:pt x="283" y="300"/>
                  </a:cubicBezTo>
                  <a:cubicBezTo>
                    <a:pt x="283" y="195"/>
                    <a:pt x="283" y="195"/>
                    <a:pt x="283" y="195"/>
                  </a:cubicBezTo>
                  <a:cubicBezTo>
                    <a:pt x="285" y="195"/>
                    <a:pt x="288" y="197"/>
                    <a:pt x="289" y="198"/>
                  </a:cubicBezTo>
                  <a:cubicBezTo>
                    <a:pt x="290" y="199"/>
                    <a:pt x="290" y="199"/>
                    <a:pt x="290" y="199"/>
                  </a:cubicBezTo>
                  <a:cubicBezTo>
                    <a:pt x="293" y="202"/>
                    <a:pt x="295" y="206"/>
                    <a:pt x="295" y="211"/>
                  </a:cubicBezTo>
                  <a:cubicBezTo>
                    <a:pt x="295" y="238"/>
                    <a:pt x="295" y="238"/>
                    <a:pt x="295" y="238"/>
                  </a:cubicBezTo>
                  <a:cubicBezTo>
                    <a:pt x="295" y="253"/>
                    <a:pt x="303" y="262"/>
                    <a:pt x="313" y="266"/>
                  </a:cubicBezTo>
                  <a:cubicBezTo>
                    <a:pt x="317" y="268"/>
                    <a:pt x="321" y="269"/>
                    <a:pt x="325" y="269"/>
                  </a:cubicBezTo>
                  <a:cubicBezTo>
                    <a:pt x="329" y="269"/>
                    <a:pt x="334" y="268"/>
                    <a:pt x="338" y="266"/>
                  </a:cubicBezTo>
                  <a:cubicBezTo>
                    <a:pt x="348" y="262"/>
                    <a:pt x="356" y="253"/>
                    <a:pt x="356" y="238"/>
                  </a:cubicBezTo>
                  <a:cubicBezTo>
                    <a:pt x="356" y="181"/>
                    <a:pt x="356" y="181"/>
                    <a:pt x="356" y="181"/>
                  </a:cubicBezTo>
                  <a:cubicBezTo>
                    <a:pt x="356" y="181"/>
                    <a:pt x="357" y="180"/>
                    <a:pt x="357" y="180"/>
                  </a:cubicBezTo>
                  <a:cubicBezTo>
                    <a:pt x="361" y="176"/>
                    <a:pt x="361" y="169"/>
                    <a:pt x="357" y="165"/>
                  </a:cubicBezTo>
                  <a:close/>
                  <a:moveTo>
                    <a:pt x="60" y="103"/>
                  </a:moveTo>
                  <a:cubicBezTo>
                    <a:pt x="60" y="103"/>
                    <a:pt x="60" y="103"/>
                    <a:pt x="60" y="103"/>
                  </a:cubicBezTo>
                  <a:cubicBezTo>
                    <a:pt x="62" y="106"/>
                    <a:pt x="66" y="107"/>
                    <a:pt x="69" y="105"/>
                  </a:cubicBezTo>
                  <a:cubicBezTo>
                    <a:pt x="84" y="96"/>
                    <a:pt x="101" y="95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7" y="101"/>
                    <a:pt x="117" y="103"/>
                    <a:pt x="116" y="104"/>
                  </a:cubicBezTo>
                  <a:cubicBezTo>
                    <a:pt x="112" y="119"/>
                    <a:pt x="99" y="129"/>
                    <a:pt x="84" y="130"/>
                  </a:cubicBezTo>
                  <a:cubicBezTo>
                    <a:pt x="56" y="131"/>
                    <a:pt x="39" y="106"/>
                    <a:pt x="19" y="91"/>
                  </a:cubicBezTo>
                  <a:cubicBezTo>
                    <a:pt x="39" y="76"/>
                    <a:pt x="56" y="52"/>
                    <a:pt x="84" y="53"/>
                  </a:cubicBezTo>
                  <a:cubicBezTo>
                    <a:pt x="99" y="53"/>
                    <a:pt x="112" y="64"/>
                    <a:pt x="116" y="79"/>
                  </a:cubicBezTo>
                  <a:cubicBezTo>
                    <a:pt x="117" y="81"/>
                    <a:pt x="118" y="83"/>
                    <a:pt x="118" y="86"/>
                  </a:cubicBezTo>
                  <a:cubicBezTo>
                    <a:pt x="100" y="81"/>
                    <a:pt x="80" y="84"/>
                    <a:pt x="63" y="94"/>
                  </a:cubicBezTo>
                  <a:cubicBezTo>
                    <a:pt x="59" y="96"/>
                    <a:pt x="58" y="100"/>
                    <a:pt x="60" y="103"/>
                  </a:cubicBezTo>
                  <a:close/>
                  <a:moveTo>
                    <a:pt x="157" y="70"/>
                  </a:moveTo>
                  <a:cubicBezTo>
                    <a:pt x="157" y="70"/>
                    <a:pt x="157" y="70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70"/>
                    <a:pt x="156" y="70"/>
                    <a:pt x="156" y="70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69"/>
                    <a:pt x="155" y="69"/>
                    <a:pt x="155" y="69"/>
                  </a:cubicBezTo>
                  <a:cubicBezTo>
                    <a:pt x="145" y="63"/>
                    <a:pt x="139" y="51"/>
                    <a:pt x="145" y="39"/>
                  </a:cubicBezTo>
                  <a:cubicBezTo>
                    <a:pt x="153" y="25"/>
                    <a:pt x="171" y="23"/>
                    <a:pt x="185" y="17"/>
                  </a:cubicBezTo>
                  <a:cubicBezTo>
                    <a:pt x="187" y="32"/>
                    <a:pt x="195" y="49"/>
                    <a:pt x="186" y="63"/>
                  </a:cubicBezTo>
                  <a:cubicBezTo>
                    <a:pt x="179" y="73"/>
                    <a:pt x="167" y="75"/>
                    <a:pt x="157" y="70"/>
                  </a:cubicBezTo>
                  <a:cubicBezTo>
                    <a:pt x="157" y="70"/>
                    <a:pt x="157" y="70"/>
                    <a:pt x="157" y="70"/>
                  </a:cubicBezTo>
                  <a:close/>
                  <a:moveTo>
                    <a:pt x="261" y="300"/>
                  </a:moveTo>
                  <a:cubicBezTo>
                    <a:pt x="261" y="300"/>
                    <a:pt x="261" y="300"/>
                    <a:pt x="261" y="300"/>
                  </a:cubicBezTo>
                  <a:cubicBezTo>
                    <a:pt x="169" y="300"/>
                    <a:pt x="169" y="300"/>
                    <a:pt x="169" y="300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300"/>
                    <a:pt x="261" y="300"/>
                    <a:pt x="261" y="300"/>
                  </a:cubicBezTo>
                  <a:close/>
                  <a:moveTo>
                    <a:pt x="183" y="195"/>
                  </a:moveTo>
                  <a:cubicBezTo>
                    <a:pt x="183" y="195"/>
                    <a:pt x="183" y="195"/>
                    <a:pt x="183" y="19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50" y="195"/>
                    <a:pt x="253" y="192"/>
                    <a:pt x="253" y="188"/>
                  </a:cubicBezTo>
                  <a:cubicBezTo>
                    <a:pt x="253" y="140"/>
                    <a:pt x="253" y="140"/>
                    <a:pt x="253" y="140"/>
                  </a:cubicBezTo>
                  <a:cubicBezTo>
                    <a:pt x="253" y="137"/>
                    <a:pt x="250" y="134"/>
                    <a:pt x="247" y="134"/>
                  </a:cubicBezTo>
                  <a:cubicBezTo>
                    <a:pt x="183" y="134"/>
                    <a:pt x="183" y="134"/>
                    <a:pt x="183" y="134"/>
                  </a:cubicBezTo>
                  <a:cubicBezTo>
                    <a:pt x="180" y="134"/>
                    <a:pt x="177" y="137"/>
                    <a:pt x="177" y="140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77" y="192"/>
                    <a:pt x="180" y="195"/>
                    <a:pt x="183" y="195"/>
                  </a:cubicBezTo>
                  <a:close/>
                  <a:moveTo>
                    <a:pt x="190" y="147"/>
                  </a:moveTo>
                  <a:cubicBezTo>
                    <a:pt x="190" y="147"/>
                    <a:pt x="190" y="147"/>
                    <a:pt x="190" y="147"/>
                  </a:cubicBezTo>
                  <a:cubicBezTo>
                    <a:pt x="240" y="147"/>
                    <a:pt x="240" y="147"/>
                    <a:pt x="240" y="147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190" y="182"/>
                    <a:pt x="190" y="182"/>
                    <a:pt x="190" y="182"/>
                  </a:cubicBezTo>
                  <a:cubicBezTo>
                    <a:pt x="190" y="147"/>
                    <a:pt x="190" y="147"/>
                    <a:pt x="190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F8974005-E29A-4BBB-BCCA-06BA39764C1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614807" y="1754793"/>
              <a:ext cx="540757" cy="493734"/>
            </a:xfrm>
            <a:custGeom>
              <a:avLst/>
              <a:gdLst>
                <a:gd name="T0" fmla="*/ 288 w 321"/>
                <a:gd name="T1" fmla="*/ 144 h 293"/>
                <a:gd name="T2" fmla="*/ 271 w 321"/>
                <a:gd name="T3" fmla="*/ 104 h 293"/>
                <a:gd name="T4" fmla="*/ 235 w 321"/>
                <a:gd name="T5" fmla="*/ 90 h 293"/>
                <a:gd name="T6" fmla="*/ 196 w 321"/>
                <a:gd name="T7" fmla="*/ 105 h 293"/>
                <a:gd name="T8" fmla="*/ 159 w 321"/>
                <a:gd name="T9" fmla="*/ 104 h 293"/>
                <a:gd name="T10" fmla="*/ 161 w 321"/>
                <a:gd name="T11" fmla="*/ 81 h 293"/>
                <a:gd name="T12" fmla="*/ 196 w 321"/>
                <a:gd name="T13" fmla="*/ 1 h 293"/>
                <a:gd name="T14" fmla="*/ 145 w 321"/>
                <a:gd name="T15" fmla="*/ 94 h 293"/>
                <a:gd name="T16" fmla="*/ 30 w 321"/>
                <a:gd name="T17" fmla="*/ 51 h 293"/>
                <a:gd name="T18" fmla="*/ 26 w 321"/>
                <a:gd name="T19" fmla="*/ 100 h 293"/>
                <a:gd name="T20" fmla="*/ 129 w 321"/>
                <a:gd name="T21" fmla="*/ 98 h 293"/>
                <a:gd name="T22" fmla="*/ 143 w 321"/>
                <a:gd name="T23" fmla="*/ 144 h 293"/>
                <a:gd name="T24" fmla="*/ 110 w 321"/>
                <a:gd name="T25" fmla="*/ 175 h 293"/>
                <a:gd name="T26" fmla="*/ 132 w 321"/>
                <a:gd name="T27" fmla="*/ 208 h 293"/>
                <a:gd name="T28" fmla="*/ 132 w 321"/>
                <a:gd name="T29" fmla="*/ 253 h 293"/>
                <a:gd name="T30" fmla="*/ 182 w 321"/>
                <a:gd name="T31" fmla="*/ 267 h 293"/>
                <a:gd name="T32" fmla="*/ 202 w 321"/>
                <a:gd name="T33" fmla="*/ 293 h 293"/>
                <a:gd name="T34" fmla="*/ 248 w 321"/>
                <a:gd name="T35" fmla="*/ 267 h 293"/>
                <a:gd name="T36" fmla="*/ 280 w 321"/>
                <a:gd name="T37" fmla="*/ 272 h 293"/>
                <a:gd name="T38" fmla="*/ 294 w 321"/>
                <a:gd name="T39" fmla="*/ 221 h 293"/>
                <a:gd name="T40" fmla="*/ 321 w 321"/>
                <a:gd name="T41" fmla="*/ 175 h 293"/>
                <a:gd name="T42" fmla="*/ 68 w 321"/>
                <a:gd name="T43" fmla="*/ 93 h 293"/>
                <a:gd name="T44" fmla="*/ 115 w 321"/>
                <a:gd name="T45" fmla="*/ 97 h 293"/>
                <a:gd name="T46" fmla="*/ 20 w 321"/>
                <a:gd name="T47" fmla="*/ 74 h 293"/>
                <a:gd name="T48" fmla="*/ 119 w 321"/>
                <a:gd name="T49" fmla="*/ 78 h 293"/>
                <a:gd name="T50" fmla="*/ 151 w 321"/>
                <a:gd name="T51" fmla="*/ 35 h 293"/>
                <a:gd name="T52" fmla="*/ 159 w 321"/>
                <a:gd name="T53" fmla="*/ 66 h 293"/>
                <a:gd name="T54" fmla="*/ 159 w 321"/>
                <a:gd name="T55" fmla="*/ 66 h 293"/>
                <a:gd name="T56" fmla="*/ 151 w 321"/>
                <a:gd name="T57" fmla="*/ 35 h 293"/>
                <a:gd name="T58" fmla="*/ 286 w 321"/>
                <a:gd name="T59" fmla="*/ 201 h 293"/>
                <a:gd name="T60" fmla="*/ 285 w 321"/>
                <a:gd name="T61" fmla="*/ 249 h 293"/>
                <a:gd name="T62" fmla="*/ 243 w 321"/>
                <a:gd name="T63" fmla="*/ 255 h 293"/>
                <a:gd name="T64" fmla="*/ 209 w 321"/>
                <a:gd name="T65" fmla="*/ 280 h 293"/>
                <a:gd name="T66" fmla="*/ 187 w 321"/>
                <a:gd name="T67" fmla="*/ 255 h 293"/>
                <a:gd name="T68" fmla="*/ 146 w 321"/>
                <a:gd name="T69" fmla="*/ 249 h 293"/>
                <a:gd name="T70" fmla="*/ 144 w 321"/>
                <a:gd name="T71" fmla="*/ 200 h 293"/>
                <a:gd name="T72" fmla="*/ 138 w 321"/>
                <a:gd name="T73" fmla="*/ 182 h 293"/>
                <a:gd name="T74" fmla="*/ 155 w 321"/>
                <a:gd name="T75" fmla="*/ 138 h 293"/>
                <a:gd name="T76" fmla="*/ 174 w 321"/>
                <a:gd name="T77" fmla="*/ 129 h 293"/>
                <a:gd name="T78" fmla="*/ 209 w 321"/>
                <a:gd name="T79" fmla="*/ 96 h 293"/>
                <a:gd name="T80" fmla="*/ 243 w 321"/>
                <a:gd name="T81" fmla="*/ 121 h 293"/>
                <a:gd name="T82" fmla="*/ 285 w 321"/>
                <a:gd name="T83" fmla="*/ 128 h 293"/>
                <a:gd name="T84" fmla="*/ 287 w 321"/>
                <a:gd name="T85" fmla="*/ 176 h 293"/>
                <a:gd name="T86" fmla="*/ 251 w 321"/>
                <a:gd name="T87" fmla="*/ 152 h 293"/>
                <a:gd name="T88" fmla="*/ 179 w 321"/>
                <a:gd name="T89" fmla="*/ 152 h 293"/>
                <a:gd name="T90" fmla="*/ 215 w 321"/>
                <a:gd name="T91" fmla="*/ 239 h 293"/>
                <a:gd name="T92" fmla="*/ 251 w 321"/>
                <a:gd name="T93" fmla="*/ 152 h 293"/>
                <a:gd name="T94" fmla="*/ 195 w 321"/>
                <a:gd name="T95" fmla="*/ 209 h 293"/>
                <a:gd name="T96" fmla="*/ 195 w 321"/>
                <a:gd name="T97" fmla="*/ 167 h 293"/>
                <a:gd name="T98" fmla="*/ 236 w 321"/>
                <a:gd name="T99" fmla="*/ 20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1" h="293">
                  <a:moveTo>
                    <a:pt x="314" y="168"/>
                  </a:moveTo>
                  <a:cubicBezTo>
                    <a:pt x="298" y="168"/>
                    <a:pt x="298" y="168"/>
                    <a:pt x="298" y="168"/>
                  </a:cubicBezTo>
                  <a:cubicBezTo>
                    <a:pt x="297" y="164"/>
                    <a:pt x="296" y="160"/>
                    <a:pt x="294" y="155"/>
                  </a:cubicBezTo>
                  <a:cubicBezTo>
                    <a:pt x="292" y="151"/>
                    <a:pt x="290" y="147"/>
                    <a:pt x="288" y="144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302" y="130"/>
                    <a:pt x="302" y="126"/>
                    <a:pt x="299" y="123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8" y="102"/>
                    <a:pt x="274" y="102"/>
                    <a:pt x="271" y="104"/>
                  </a:cubicBezTo>
                  <a:cubicBezTo>
                    <a:pt x="260" y="115"/>
                    <a:pt x="260" y="115"/>
                    <a:pt x="260" y="115"/>
                  </a:cubicBezTo>
                  <a:cubicBezTo>
                    <a:pt x="256" y="113"/>
                    <a:pt x="252" y="111"/>
                    <a:pt x="248" y="109"/>
                  </a:cubicBezTo>
                  <a:cubicBezTo>
                    <a:pt x="244" y="108"/>
                    <a:pt x="240" y="106"/>
                    <a:pt x="235" y="105"/>
                  </a:cubicBezTo>
                  <a:cubicBezTo>
                    <a:pt x="235" y="90"/>
                    <a:pt x="235" y="90"/>
                    <a:pt x="235" y="90"/>
                  </a:cubicBezTo>
                  <a:cubicBezTo>
                    <a:pt x="235" y="86"/>
                    <a:pt x="232" y="83"/>
                    <a:pt x="229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98" y="83"/>
                    <a:pt x="196" y="86"/>
                    <a:pt x="196" y="90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1" y="106"/>
                    <a:pt x="187" y="108"/>
                    <a:pt x="183" y="109"/>
                  </a:cubicBezTo>
                  <a:cubicBezTo>
                    <a:pt x="178" y="111"/>
                    <a:pt x="174" y="113"/>
                    <a:pt x="171" y="115"/>
                  </a:cubicBezTo>
                  <a:cubicBezTo>
                    <a:pt x="160" y="105"/>
                    <a:pt x="160" y="105"/>
                    <a:pt x="160" y="105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4"/>
                    <a:pt x="159" y="104"/>
                    <a:pt x="159" y="104"/>
                  </a:cubicBezTo>
                  <a:cubicBezTo>
                    <a:pt x="159" y="101"/>
                    <a:pt x="158" y="99"/>
                    <a:pt x="158" y="96"/>
                  </a:cubicBezTo>
                  <a:cubicBezTo>
                    <a:pt x="158" y="91"/>
                    <a:pt x="158" y="86"/>
                    <a:pt x="159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74" y="86"/>
                    <a:pt x="190" y="82"/>
                    <a:pt x="199" y="70"/>
                  </a:cubicBezTo>
                  <a:cubicBezTo>
                    <a:pt x="215" y="49"/>
                    <a:pt x="203" y="32"/>
                    <a:pt x="205" y="8"/>
                  </a:cubicBezTo>
                  <a:cubicBezTo>
                    <a:pt x="206" y="7"/>
                    <a:pt x="205" y="6"/>
                    <a:pt x="205" y="5"/>
                  </a:cubicBezTo>
                  <a:cubicBezTo>
                    <a:pt x="204" y="1"/>
                    <a:pt x="200" y="0"/>
                    <a:pt x="196" y="1"/>
                  </a:cubicBezTo>
                  <a:cubicBezTo>
                    <a:pt x="191" y="4"/>
                    <a:pt x="184" y="5"/>
                    <a:pt x="178" y="7"/>
                  </a:cubicBezTo>
                  <a:cubicBezTo>
                    <a:pt x="163" y="10"/>
                    <a:pt x="149" y="13"/>
                    <a:pt x="140" y="28"/>
                  </a:cubicBezTo>
                  <a:cubicBezTo>
                    <a:pt x="130" y="43"/>
                    <a:pt x="134" y="63"/>
                    <a:pt x="147" y="74"/>
                  </a:cubicBezTo>
                  <a:cubicBezTo>
                    <a:pt x="146" y="80"/>
                    <a:pt x="145" y="87"/>
                    <a:pt x="145" y="94"/>
                  </a:cubicBezTo>
                  <a:cubicBezTo>
                    <a:pt x="141" y="90"/>
                    <a:pt x="137" y="87"/>
                    <a:pt x="132" y="84"/>
                  </a:cubicBezTo>
                  <a:cubicBezTo>
                    <a:pt x="132" y="79"/>
                    <a:pt x="132" y="73"/>
                    <a:pt x="131" y="68"/>
                  </a:cubicBezTo>
                  <a:cubicBezTo>
                    <a:pt x="127" y="48"/>
                    <a:pt x="111" y="32"/>
                    <a:pt x="90" y="29"/>
                  </a:cubicBezTo>
                  <a:cubicBezTo>
                    <a:pt x="65" y="26"/>
                    <a:pt x="48" y="38"/>
                    <a:pt x="30" y="51"/>
                  </a:cubicBezTo>
                  <a:cubicBezTo>
                    <a:pt x="22" y="57"/>
                    <a:pt x="14" y="64"/>
                    <a:pt x="5" y="67"/>
                  </a:cubicBezTo>
                  <a:cubicBezTo>
                    <a:pt x="2" y="69"/>
                    <a:pt x="0" y="73"/>
                    <a:pt x="2" y="76"/>
                  </a:cubicBezTo>
                  <a:cubicBezTo>
                    <a:pt x="3" y="77"/>
                    <a:pt x="3" y="78"/>
                    <a:pt x="4" y="79"/>
                  </a:cubicBezTo>
                  <a:cubicBezTo>
                    <a:pt x="12" y="84"/>
                    <a:pt x="19" y="92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41" y="116"/>
                    <a:pt x="55" y="131"/>
                    <a:pt x="80" y="132"/>
                  </a:cubicBezTo>
                  <a:cubicBezTo>
                    <a:pt x="101" y="133"/>
                    <a:pt x="120" y="121"/>
                    <a:pt x="128" y="102"/>
                  </a:cubicBezTo>
                  <a:cubicBezTo>
                    <a:pt x="128" y="101"/>
                    <a:pt x="129" y="99"/>
                    <a:pt x="129" y="98"/>
                  </a:cubicBezTo>
                  <a:cubicBezTo>
                    <a:pt x="134" y="101"/>
                    <a:pt x="139" y="106"/>
                    <a:pt x="144" y="111"/>
                  </a:cubicBezTo>
                  <a:cubicBezTo>
                    <a:pt x="131" y="123"/>
                    <a:pt x="131" y="123"/>
                    <a:pt x="131" y="123"/>
                  </a:cubicBezTo>
                  <a:cubicBezTo>
                    <a:pt x="129" y="126"/>
                    <a:pt x="129" y="130"/>
                    <a:pt x="132" y="132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0" y="147"/>
                    <a:pt x="138" y="151"/>
                    <a:pt x="137" y="155"/>
                  </a:cubicBezTo>
                  <a:cubicBezTo>
                    <a:pt x="135" y="160"/>
                    <a:pt x="133" y="164"/>
                    <a:pt x="132" y="168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3" y="168"/>
                    <a:pt x="110" y="171"/>
                    <a:pt x="110" y="175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5"/>
                    <a:pt x="113" y="208"/>
                    <a:pt x="117" y="208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3" y="213"/>
                    <a:pt x="135" y="217"/>
                    <a:pt x="137" y="221"/>
                  </a:cubicBezTo>
                  <a:cubicBezTo>
                    <a:pt x="138" y="225"/>
                    <a:pt x="140" y="229"/>
                    <a:pt x="143" y="233"/>
                  </a:cubicBezTo>
                  <a:cubicBezTo>
                    <a:pt x="131" y="244"/>
                    <a:pt x="131" y="244"/>
                    <a:pt x="131" y="244"/>
                  </a:cubicBezTo>
                  <a:cubicBezTo>
                    <a:pt x="129" y="247"/>
                    <a:pt x="129" y="251"/>
                    <a:pt x="132" y="253"/>
                  </a:cubicBezTo>
                  <a:cubicBezTo>
                    <a:pt x="150" y="272"/>
                    <a:pt x="150" y="272"/>
                    <a:pt x="150" y="272"/>
                  </a:cubicBezTo>
                  <a:cubicBezTo>
                    <a:pt x="153" y="275"/>
                    <a:pt x="157" y="275"/>
                    <a:pt x="159" y="272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4" y="263"/>
                    <a:pt x="178" y="265"/>
                    <a:pt x="182" y="267"/>
                  </a:cubicBezTo>
                  <a:cubicBezTo>
                    <a:pt x="183" y="267"/>
                    <a:pt x="183" y="267"/>
                    <a:pt x="183" y="267"/>
                  </a:cubicBezTo>
                  <a:cubicBezTo>
                    <a:pt x="187" y="269"/>
                    <a:pt x="191" y="270"/>
                    <a:pt x="196" y="271"/>
                  </a:cubicBezTo>
                  <a:cubicBezTo>
                    <a:pt x="196" y="287"/>
                    <a:pt x="196" y="287"/>
                    <a:pt x="196" y="287"/>
                  </a:cubicBezTo>
                  <a:cubicBezTo>
                    <a:pt x="196" y="291"/>
                    <a:pt x="198" y="293"/>
                    <a:pt x="202" y="293"/>
                  </a:cubicBezTo>
                  <a:cubicBezTo>
                    <a:pt x="229" y="293"/>
                    <a:pt x="229" y="293"/>
                    <a:pt x="229" y="293"/>
                  </a:cubicBezTo>
                  <a:cubicBezTo>
                    <a:pt x="232" y="293"/>
                    <a:pt x="235" y="291"/>
                    <a:pt x="235" y="287"/>
                  </a:cubicBezTo>
                  <a:cubicBezTo>
                    <a:pt x="235" y="271"/>
                    <a:pt x="235" y="271"/>
                    <a:pt x="235" y="271"/>
                  </a:cubicBezTo>
                  <a:cubicBezTo>
                    <a:pt x="240" y="270"/>
                    <a:pt x="244" y="269"/>
                    <a:pt x="248" y="267"/>
                  </a:cubicBezTo>
                  <a:cubicBezTo>
                    <a:pt x="252" y="265"/>
                    <a:pt x="256" y="263"/>
                    <a:pt x="260" y="261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1" y="272"/>
                    <a:pt x="271" y="272"/>
                    <a:pt x="271" y="272"/>
                  </a:cubicBezTo>
                  <a:cubicBezTo>
                    <a:pt x="274" y="275"/>
                    <a:pt x="278" y="275"/>
                    <a:pt x="280" y="272"/>
                  </a:cubicBezTo>
                  <a:cubicBezTo>
                    <a:pt x="299" y="253"/>
                    <a:pt x="299" y="253"/>
                    <a:pt x="299" y="253"/>
                  </a:cubicBezTo>
                  <a:cubicBezTo>
                    <a:pt x="302" y="251"/>
                    <a:pt x="302" y="247"/>
                    <a:pt x="299" y="244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90" y="229"/>
                    <a:pt x="292" y="225"/>
                    <a:pt x="294" y="221"/>
                  </a:cubicBezTo>
                  <a:cubicBezTo>
                    <a:pt x="296" y="217"/>
                    <a:pt x="297" y="213"/>
                    <a:pt x="298" y="208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8" y="208"/>
                    <a:pt x="321" y="205"/>
                    <a:pt x="321" y="201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1"/>
                    <a:pt x="318" y="168"/>
                    <a:pt x="314" y="168"/>
                  </a:cubicBezTo>
                  <a:close/>
                  <a:moveTo>
                    <a:pt x="60" y="90"/>
                  </a:moveTo>
                  <a:cubicBezTo>
                    <a:pt x="60" y="90"/>
                    <a:pt x="60" y="90"/>
                    <a:pt x="60" y="90"/>
                  </a:cubicBezTo>
                  <a:cubicBezTo>
                    <a:pt x="61" y="93"/>
                    <a:pt x="65" y="95"/>
                    <a:pt x="68" y="93"/>
                  </a:cubicBezTo>
                  <a:cubicBezTo>
                    <a:pt x="84" y="86"/>
                    <a:pt x="101" y="86"/>
                    <a:pt x="117" y="92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7" y="93"/>
                    <a:pt x="116" y="95"/>
                    <a:pt x="115" y="97"/>
                  </a:cubicBezTo>
                  <a:cubicBezTo>
                    <a:pt x="110" y="111"/>
                    <a:pt x="96" y="120"/>
                    <a:pt x="80" y="119"/>
                  </a:cubicBezTo>
                  <a:cubicBezTo>
                    <a:pt x="60" y="118"/>
                    <a:pt x="48" y="105"/>
                    <a:pt x="36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85"/>
                    <a:pt x="25" y="80"/>
                    <a:pt x="20" y="74"/>
                  </a:cubicBezTo>
                  <a:cubicBezTo>
                    <a:pt x="26" y="71"/>
                    <a:pt x="32" y="66"/>
                    <a:pt x="38" y="62"/>
                  </a:cubicBezTo>
                  <a:cubicBezTo>
                    <a:pt x="53" y="51"/>
                    <a:pt x="68" y="40"/>
                    <a:pt x="88" y="42"/>
                  </a:cubicBezTo>
                  <a:cubicBezTo>
                    <a:pt x="103" y="44"/>
                    <a:pt x="115" y="56"/>
                    <a:pt x="118" y="71"/>
                  </a:cubicBezTo>
                  <a:cubicBezTo>
                    <a:pt x="118" y="73"/>
                    <a:pt x="119" y="76"/>
                    <a:pt x="119" y="78"/>
                  </a:cubicBezTo>
                  <a:cubicBezTo>
                    <a:pt x="101" y="72"/>
                    <a:pt x="81" y="73"/>
                    <a:pt x="63" y="81"/>
                  </a:cubicBezTo>
                  <a:cubicBezTo>
                    <a:pt x="60" y="83"/>
                    <a:pt x="58" y="87"/>
                    <a:pt x="60" y="90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1" y="35"/>
                  </a:cubicBezTo>
                  <a:cubicBezTo>
                    <a:pt x="158" y="24"/>
                    <a:pt x="169" y="22"/>
                    <a:pt x="180" y="20"/>
                  </a:cubicBezTo>
                  <a:cubicBezTo>
                    <a:pt x="184" y="19"/>
                    <a:pt x="189" y="18"/>
                    <a:pt x="192" y="17"/>
                  </a:cubicBezTo>
                  <a:cubicBezTo>
                    <a:pt x="193" y="31"/>
                    <a:pt x="199" y="49"/>
                    <a:pt x="189" y="62"/>
                  </a:cubicBezTo>
                  <a:cubicBezTo>
                    <a:pt x="181" y="72"/>
                    <a:pt x="168" y="72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48" y="58"/>
                    <a:pt x="143" y="46"/>
                    <a:pt x="151" y="35"/>
                  </a:cubicBezTo>
                  <a:close/>
                  <a:moveTo>
                    <a:pt x="308" y="195"/>
                  </a:moveTo>
                  <a:cubicBezTo>
                    <a:pt x="308" y="195"/>
                    <a:pt x="308" y="195"/>
                    <a:pt x="308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290" y="195"/>
                    <a:pt x="287" y="197"/>
                    <a:pt x="286" y="201"/>
                  </a:cubicBezTo>
                  <a:cubicBezTo>
                    <a:pt x="286" y="206"/>
                    <a:pt x="284" y="211"/>
                    <a:pt x="282" y="216"/>
                  </a:cubicBezTo>
                  <a:cubicBezTo>
                    <a:pt x="280" y="221"/>
                    <a:pt x="277" y="226"/>
                    <a:pt x="274" y="230"/>
                  </a:cubicBezTo>
                  <a:cubicBezTo>
                    <a:pt x="272" y="233"/>
                    <a:pt x="273" y="236"/>
                    <a:pt x="275" y="239"/>
                  </a:cubicBezTo>
                  <a:cubicBezTo>
                    <a:pt x="285" y="249"/>
                    <a:pt x="285" y="249"/>
                    <a:pt x="285" y="249"/>
                  </a:cubicBezTo>
                  <a:cubicBezTo>
                    <a:pt x="276" y="258"/>
                    <a:pt x="276" y="258"/>
                    <a:pt x="276" y="258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63" y="246"/>
                    <a:pt x="260" y="245"/>
                    <a:pt x="257" y="247"/>
                  </a:cubicBezTo>
                  <a:cubicBezTo>
                    <a:pt x="253" y="250"/>
                    <a:pt x="248" y="253"/>
                    <a:pt x="243" y="255"/>
                  </a:cubicBezTo>
                  <a:cubicBezTo>
                    <a:pt x="238" y="257"/>
                    <a:pt x="233" y="258"/>
                    <a:pt x="228" y="259"/>
                  </a:cubicBezTo>
                  <a:cubicBezTo>
                    <a:pt x="224" y="260"/>
                    <a:pt x="222" y="263"/>
                    <a:pt x="222" y="266"/>
                  </a:cubicBezTo>
                  <a:cubicBezTo>
                    <a:pt x="222" y="280"/>
                    <a:pt x="222" y="280"/>
                    <a:pt x="222" y="280"/>
                  </a:cubicBezTo>
                  <a:cubicBezTo>
                    <a:pt x="209" y="280"/>
                    <a:pt x="209" y="280"/>
                    <a:pt x="209" y="280"/>
                  </a:cubicBezTo>
                  <a:cubicBezTo>
                    <a:pt x="209" y="266"/>
                    <a:pt x="209" y="266"/>
                    <a:pt x="209" y="266"/>
                  </a:cubicBezTo>
                  <a:cubicBezTo>
                    <a:pt x="209" y="263"/>
                    <a:pt x="206" y="260"/>
                    <a:pt x="203" y="259"/>
                  </a:cubicBezTo>
                  <a:cubicBezTo>
                    <a:pt x="197" y="258"/>
                    <a:pt x="193" y="257"/>
                    <a:pt x="188" y="255"/>
                  </a:cubicBezTo>
                  <a:cubicBezTo>
                    <a:pt x="187" y="255"/>
                    <a:pt x="187" y="255"/>
                    <a:pt x="187" y="255"/>
                  </a:cubicBezTo>
                  <a:cubicBezTo>
                    <a:pt x="182" y="253"/>
                    <a:pt x="178" y="250"/>
                    <a:pt x="174" y="247"/>
                  </a:cubicBezTo>
                  <a:cubicBezTo>
                    <a:pt x="171" y="245"/>
                    <a:pt x="167" y="246"/>
                    <a:pt x="165" y="248"/>
                  </a:cubicBezTo>
                  <a:cubicBezTo>
                    <a:pt x="155" y="258"/>
                    <a:pt x="155" y="258"/>
                    <a:pt x="155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58" y="236"/>
                    <a:pt x="158" y="233"/>
                    <a:pt x="156" y="230"/>
                  </a:cubicBezTo>
                  <a:cubicBezTo>
                    <a:pt x="153" y="226"/>
                    <a:pt x="151" y="221"/>
                    <a:pt x="149" y="216"/>
                  </a:cubicBezTo>
                  <a:cubicBezTo>
                    <a:pt x="146" y="211"/>
                    <a:pt x="145" y="206"/>
                    <a:pt x="144" y="200"/>
                  </a:cubicBezTo>
                  <a:cubicBezTo>
                    <a:pt x="144" y="197"/>
                    <a:pt x="141" y="195"/>
                    <a:pt x="138" y="195"/>
                  </a:cubicBezTo>
                  <a:cubicBezTo>
                    <a:pt x="123" y="195"/>
                    <a:pt x="123" y="195"/>
                    <a:pt x="123" y="195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138" y="182"/>
                    <a:pt x="138" y="182"/>
                    <a:pt x="138" y="182"/>
                  </a:cubicBezTo>
                  <a:cubicBezTo>
                    <a:pt x="141" y="182"/>
                    <a:pt x="144" y="179"/>
                    <a:pt x="144" y="176"/>
                  </a:cubicBezTo>
                  <a:cubicBezTo>
                    <a:pt x="145" y="170"/>
                    <a:pt x="147" y="165"/>
                    <a:pt x="149" y="161"/>
                  </a:cubicBezTo>
                  <a:cubicBezTo>
                    <a:pt x="151" y="155"/>
                    <a:pt x="153" y="151"/>
                    <a:pt x="156" y="146"/>
                  </a:cubicBezTo>
                  <a:cubicBezTo>
                    <a:pt x="158" y="144"/>
                    <a:pt x="158" y="140"/>
                    <a:pt x="155" y="138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65" y="129"/>
                    <a:pt x="165" y="129"/>
                    <a:pt x="165" y="129"/>
                  </a:cubicBezTo>
                  <a:cubicBezTo>
                    <a:pt x="167" y="131"/>
                    <a:pt x="171" y="131"/>
                    <a:pt x="174" y="129"/>
                  </a:cubicBezTo>
                  <a:cubicBezTo>
                    <a:pt x="178" y="126"/>
                    <a:pt x="183" y="123"/>
                    <a:pt x="188" y="121"/>
                  </a:cubicBezTo>
                  <a:cubicBezTo>
                    <a:pt x="193" y="119"/>
                    <a:pt x="198" y="118"/>
                    <a:pt x="203" y="117"/>
                  </a:cubicBezTo>
                  <a:cubicBezTo>
                    <a:pt x="206" y="116"/>
                    <a:pt x="209" y="114"/>
                    <a:pt x="209" y="110"/>
                  </a:cubicBezTo>
                  <a:cubicBezTo>
                    <a:pt x="209" y="96"/>
                    <a:pt x="209" y="96"/>
                    <a:pt x="209" y="96"/>
                  </a:cubicBezTo>
                  <a:cubicBezTo>
                    <a:pt x="222" y="96"/>
                    <a:pt x="222" y="96"/>
                    <a:pt x="222" y="96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4"/>
                    <a:pt x="225" y="117"/>
                    <a:pt x="228" y="117"/>
                  </a:cubicBezTo>
                  <a:cubicBezTo>
                    <a:pt x="233" y="118"/>
                    <a:pt x="238" y="120"/>
                    <a:pt x="243" y="121"/>
                  </a:cubicBezTo>
                  <a:cubicBezTo>
                    <a:pt x="248" y="123"/>
                    <a:pt x="253" y="126"/>
                    <a:pt x="257" y="129"/>
                  </a:cubicBezTo>
                  <a:cubicBezTo>
                    <a:pt x="260" y="131"/>
                    <a:pt x="264" y="131"/>
                    <a:pt x="266" y="12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85" y="128"/>
                    <a:pt x="285" y="128"/>
                    <a:pt x="285" y="12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3" y="140"/>
                    <a:pt x="273" y="144"/>
                    <a:pt x="274" y="146"/>
                  </a:cubicBezTo>
                  <a:cubicBezTo>
                    <a:pt x="277" y="151"/>
                    <a:pt x="280" y="155"/>
                    <a:pt x="282" y="161"/>
                  </a:cubicBezTo>
                  <a:cubicBezTo>
                    <a:pt x="284" y="165"/>
                    <a:pt x="286" y="171"/>
                    <a:pt x="287" y="176"/>
                  </a:cubicBezTo>
                  <a:cubicBezTo>
                    <a:pt x="287" y="179"/>
                    <a:pt x="290" y="182"/>
                    <a:pt x="293" y="182"/>
                  </a:cubicBezTo>
                  <a:cubicBezTo>
                    <a:pt x="308" y="182"/>
                    <a:pt x="308" y="182"/>
                    <a:pt x="308" y="182"/>
                  </a:cubicBezTo>
                  <a:cubicBezTo>
                    <a:pt x="308" y="195"/>
                    <a:pt x="308" y="195"/>
                    <a:pt x="308" y="195"/>
                  </a:cubicBezTo>
                  <a:close/>
                  <a:moveTo>
                    <a:pt x="251" y="152"/>
                  </a:moveTo>
                  <a:cubicBezTo>
                    <a:pt x="251" y="152"/>
                    <a:pt x="251" y="152"/>
                    <a:pt x="251" y="152"/>
                  </a:cubicBezTo>
                  <a:cubicBezTo>
                    <a:pt x="242" y="143"/>
                    <a:pt x="230" y="137"/>
                    <a:pt x="215" y="137"/>
                  </a:cubicBezTo>
                  <a:cubicBezTo>
                    <a:pt x="202" y="137"/>
                    <a:pt x="189" y="143"/>
                    <a:pt x="180" y="152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70" y="161"/>
                    <a:pt x="164" y="174"/>
                    <a:pt x="164" y="188"/>
                  </a:cubicBezTo>
                  <a:cubicBezTo>
                    <a:pt x="164" y="202"/>
                    <a:pt x="170" y="214"/>
                    <a:pt x="179" y="224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9" y="233"/>
                    <a:pt x="201" y="239"/>
                    <a:pt x="215" y="239"/>
                  </a:cubicBezTo>
                  <a:cubicBezTo>
                    <a:pt x="230" y="239"/>
                    <a:pt x="242" y="233"/>
                    <a:pt x="251" y="224"/>
                  </a:cubicBezTo>
                  <a:cubicBezTo>
                    <a:pt x="261" y="215"/>
                    <a:pt x="266" y="202"/>
                    <a:pt x="266" y="188"/>
                  </a:cubicBezTo>
                  <a:cubicBezTo>
                    <a:pt x="266" y="174"/>
                    <a:pt x="261" y="161"/>
                    <a:pt x="251" y="152"/>
                  </a:cubicBezTo>
                  <a:cubicBezTo>
                    <a:pt x="251" y="152"/>
                    <a:pt x="251" y="152"/>
                    <a:pt x="251" y="152"/>
                  </a:cubicBezTo>
                  <a:close/>
                  <a:moveTo>
                    <a:pt x="236" y="209"/>
                  </a:moveTo>
                  <a:cubicBezTo>
                    <a:pt x="236" y="209"/>
                    <a:pt x="236" y="209"/>
                    <a:pt x="236" y="209"/>
                  </a:cubicBezTo>
                  <a:cubicBezTo>
                    <a:pt x="231" y="214"/>
                    <a:pt x="223" y="217"/>
                    <a:pt x="215" y="217"/>
                  </a:cubicBezTo>
                  <a:cubicBezTo>
                    <a:pt x="207" y="217"/>
                    <a:pt x="200" y="214"/>
                    <a:pt x="195" y="209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89" y="203"/>
                    <a:pt x="186" y="196"/>
                    <a:pt x="186" y="188"/>
                  </a:cubicBezTo>
                  <a:cubicBezTo>
                    <a:pt x="186" y="180"/>
                    <a:pt x="189" y="173"/>
                    <a:pt x="195" y="168"/>
                  </a:cubicBezTo>
                  <a:cubicBezTo>
                    <a:pt x="195" y="167"/>
                    <a:pt x="195" y="167"/>
                    <a:pt x="195" y="167"/>
                  </a:cubicBezTo>
                  <a:cubicBezTo>
                    <a:pt x="200" y="162"/>
                    <a:pt x="207" y="159"/>
                    <a:pt x="215" y="159"/>
                  </a:cubicBezTo>
                  <a:cubicBezTo>
                    <a:pt x="223" y="159"/>
                    <a:pt x="231" y="162"/>
                    <a:pt x="236" y="168"/>
                  </a:cubicBezTo>
                  <a:cubicBezTo>
                    <a:pt x="241" y="173"/>
                    <a:pt x="245" y="180"/>
                    <a:pt x="245" y="188"/>
                  </a:cubicBezTo>
                  <a:cubicBezTo>
                    <a:pt x="245" y="196"/>
                    <a:pt x="241" y="203"/>
                    <a:pt x="236" y="20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solidFill>
                  <a:srgbClr val="66FF99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D99F157-3E9D-4A79-8FAA-54EDF613E8B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046636" y="1754794"/>
              <a:ext cx="269056" cy="493734"/>
            </a:xfrm>
            <a:custGeom>
              <a:avLst/>
              <a:gdLst>
                <a:gd name="T0" fmla="*/ 122 w 164"/>
                <a:gd name="T1" fmla="*/ 193 h 301"/>
                <a:gd name="T2" fmla="*/ 122 w 164"/>
                <a:gd name="T3" fmla="*/ 176 h 301"/>
                <a:gd name="T4" fmla="*/ 95 w 164"/>
                <a:gd name="T5" fmla="*/ 193 h 301"/>
                <a:gd name="T6" fmla="*/ 53 w 164"/>
                <a:gd name="T7" fmla="*/ 172 h 301"/>
                <a:gd name="T8" fmla="*/ 163 w 164"/>
                <a:gd name="T9" fmla="*/ 144 h 301"/>
                <a:gd name="T10" fmla="*/ 10 w 164"/>
                <a:gd name="T11" fmla="*/ 156 h 301"/>
                <a:gd name="T12" fmla="*/ 14 w 164"/>
                <a:gd name="T13" fmla="*/ 178 h 301"/>
                <a:gd name="T14" fmla="*/ 30 w 164"/>
                <a:gd name="T15" fmla="*/ 177 h 301"/>
                <a:gd name="T16" fmla="*/ 37 w 164"/>
                <a:gd name="T17" fmla="*/ 193 h 301"/>
                <a:gd name="T18" fmla="*/ 7 w 164"/>
                <a:gd name="T19" fmla="*/ 223 h 301"/>
                <a:gd name="T20" fmla="*/ 16 w 164"/>
                <a:gd name="T21" fmla="*/ 251 h 301"/>
                <a:gd name="T22" fmla="*/ 127 w 164"/>
                <a:gd name="T23" fmla="*/ 260 h 301"/>
                <a:gd name="T24" fmla="*/ 157 w 164"/>
                <a:gd name="T25" fmla="*/ 230 h 301"/>
                <a:gd name="T26" fmla="*/ 148 w 164"/>
                <a:gd name="T27" fmla="*/ 202 h 301"/>
                <a:gd name="T28" fmla="*/ 132 w 164"/>
                <a:gd name="T29" fmla="*/ 279 h 301"/>
                <a:gd name="T30" fmla="*/ 139 w 164"/>
                <a:gd name="T31" fmla="*/ 272 h 301"/>
                <a:gd name="T32" fmla="*/ 32 w 164"/>
                <a:gd name="T33" fmla="*/ 265 h 301"/>
                <a:gd name="T34" fmla="*/ 32 w 164"/>
                <a:gd name="T35" fmla="*/ 279 h 301"/>
                <a:gd name="T36" fmla="*/ 111 w 164"/>
                <a:gd name="T37" fmla="*/ 301 h 301"/>
                <a:gd name="T38" fmla="*/ 118 w 164"/>
                <a:gd name="T39" fmla="*/ 295 h 301"/>
                <a:gd name="T40" fmla="*/ 53 w 164"/>
                <a:gd name="T41" fmla="*/ 288 h 301"/>
                <a:gd name="T42" fmla="*/ 53 w 164"/>
                <a:gd name="T43" fmla="*/ 301 h 301"/>
                <a:gd name="T44" fmla="*/ 53 w 164"/>
                <a:gd name="T45" fmla="*/ 32 h 301"/>
                <a:gd name="T46" fmla="*/ 40 w 164"/>
                <a:gd name="T47" fmla="*/ 23 h 301"/>
                <a:gd name="T48" fmla="*/ 111 w 164"/>
                <a:gd name="T49" fmla="*/ 1 h 301"/>
                <a:gd name="T50" fmla="*/ 114 w 164"/>
                <a:gd name="T51" fmla="*/ 23 h 301"/>
                <a:gd name="T52" fmla="*/ 14 w 164"/>
                <a:gd name="T53" fmla="*/ 73 h 301"/>
                <a:gd name="T54" fmla="*/ 154 w 164"/>
                <a:gd name="T55" fmla="*/ 52 h 301"/>
                <a:gd name="T56" fmla="*/ 151 w 164"/>
                <a:gd name="T57" fmla="*/ 30 h 301"/>
                <a:gd name="T58" fmla="*/ 1 w 164"/>
                <a:gd name="T59" fmla="*/ 64 h 301"/>
                <a:gd name="T60" fmla="*/ 14 w 164"/>
                <a:gd name="T61" fmla="*/ 108 h 301"/>
                <a:gd name="T62" fmla="*/ 1 w 164"/>
                <a:gd name="T63" fmla="*/ 99 h 301"/>
                <a:gd name="T64" fmla="*/ 151 w 164"/>
                <a:gd name="T65" fmla="*/ 65 h 301"/>
                <a:gd name="T66" fmla="*/ 154 w 164"/>
                <a:gd name="T67" fmla="*/ 87 h 301"/>
                <a:gd name="T68" fmla="*/ 14 w 164"/>
                <a:gd name="T69" fmla="*/ 143 h 301"/>
                <a:gd name="T70" fmla="*/ 1 w 164"/>
                <a:gd name="T71" fmla="*/ 133 h 301"/>
                <a:gd name="T72" fmla="*/ 151 w 164"/>
                <a:gd name="T73" fmla="*/ 100 h 301"/>
                <a:gd name="T74" fmla="*/ 154 w 164"/>
                <a:gd name="T75" fmla="*/ 122 h 301"/>
                <a:gd name="T76" fmla="*/ 37 w 164"/>
                <a:gd name="T77" fmla="*/ 215 h 301"/>
                <a:gd name="T78" fmla="*/ 86 w 164"/>
                <a:gd name="T79" fmla="*/ 215 h 301"/>
                <a:gd name="T80" fmla="*/ 133 w 164"/>
                <a:gd name="T81" fmla="*/ 217 h 301"/>
                <a:gd name="T82" fmla="*/ 135 w 164"/>
                <a:gd name="T83" fmla="*/ 230 h 301"/>
                <a:gd name="T84" fmla="*/ 127 w 164"/>
                <a:gd name="T85" fmla="*/ 238 h 301"/>
                <a:gd name="T86" fmla="*/ 31 w 164"/>
                <a:gd name="T87" fmla="*/ 235 h 301"/>
                <a:gd name="T88" fmla="*/ 29 w 164"/>
                <a:gd name="T89" fmla="*/ 223 h 301"/>
                <a:gd name="T90" fmla="*/ 37 w 164"/>
                <a:gd name="T91" fmla="*/ 215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301">
                  <a:moveTo>
                    <a:pt x="127" y="193"/>
                  </a:moveTo>
                  <a:cubicBezTo>
                    <a:pt x="122" y="193"/>
                    <a:pt x="122" y="193"/>
                    <a:pt x="122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8" y="186"/>
                    <a:pt x="127" y="179"/>
                    <a:pt x="122" y="176"/>
                  </a:cubicBezTo>
                  <a:cubicBezTo>
                    <a:pt x="117" y="172"/>
                    <a:pt x="110" y="173"/>
                    <a:pt x="107" y="178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154" y="157"/>
                    <a:pt x="154" y="157"/>
                    <a:pt x="154" y="157"/>
                  </a:cubicBezTo>
                  <a:cubicBezTo>
                    <a:pt x="160" y="156"/>
                    <a:pt x="164" y="150"/>
                    <a:pt x="163" y="144"/>
                  </a:cubicBezTo>
                  <a:cubicBezTo>
                    <a:pt x="162" y="139"/>
                    <a:pt x="156" y="134"/>
                    <a:pt x="151" y="13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4" y="157"/>
                    <a:pt x="0" y="162"/>
                    <a:pt x="1" y="168"/>
                  </a:cubicBezTo>
                  <a:cubicBezTo>
                    <a:pt x="2" y="175"/>
                    <a:pt x="8" y="179"/>
                    <a:pt x="14" y="178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9" y="176"/>
                    <a:pt x="29" y="176"/>
                    <a:pt x="30" y="177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29" y="193"/>
                    <a:pt x="21" y="196"/>
                    <a:pt x="16" y="202"/>
                  </a:cubicBezTo>
                  <a:cubicBezTo>
                    <a:pt x="11" y="207"/>
                    <a:pt x="7" y="215"/>
                    <a:pt x="7" y="223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7" y="238"/>
                    <a:pt x="11" y="246"/>
                    <a:pt x="16" y="251"/>
                  </a:cubicBezTo>
                  <a:cubicBezTo>
                    <a:pt x="21" y="256"/>
                    <a:pt x="29" y="260"/>
                    <a:pt x="37" y="260"/>
                  </a:cubicBezTo>
                  <a:cubicBezTo>
                    <a:pt x="127" y="260"/>
                    <a:pt x="127" y="260"/>
                    <a:pt x="127" y="260"/>
                  </a:cubicBezTo>
                  <a:cubicBezTo>
                    <a:pt x="135" y="260"/>
                    <a:pt x="143" y="256"/>
                    <a:pt x="148" y="251"/>
                  </a:cubicBezTo>
                  <a:cubicBezTo>
                    <a:pt x="153" y="246"/>
                    <a:pt x="157" y="238"/>
                    <a:pt x="157" y="230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7" y="215"/>
                    <a:pt x="153" y="207"/>
                    <a:pt x="148" y="202"/>
                  </a:cubicBezTo>
                  <a:cubicBezTo>
                    <a:pt x="143" y="196"/>
                    <a:pt x="135" y="193"/>
                    <a:pt x="127" y="193"/>
                  </a:cubicBezTo>
                  <a:close/>
                  <a:moveTo>
                    <a:pt x="132" y="279"/>
                  </a:moveTo>
                  <a:cubicBezTo>
                    <a:pt x="132" y="279"/>
                    <a:pt x="132" y="279"/>
                    <a:pt x="132" y="279"/>
                  </a:cubicBezTo>
                  <a:cubicBezTo>
                    <a:pt x="136" y="279"/>
                    <a:pt x="139" y="276"/>
                    <a:pt x="139" y="272"/>
                  </a:cubicBezTo>
                  <a:cubicBezTo>
                    <a:pt x="139" y="268"/>
                    <a:pt x="136" y="265"/>
                    <a:pt x="132" y="265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28" y="265"/>
                    <a:pt x="25" y="268"/>
                    <a:pt x="25" y="272"/>
                  </a:cubicBezTo>
                  <a:cubicBezTo>
                    <a:pt x="25" y="276"/>
                    <a:pt x="28" y="279"/>
                    <a:pt x="32" y="279"/>
                  </a:cubicBezTo>
                  <a:cubicBezTo>
                    <a:pt x="132" y="279"/>
                    <a:pt x="132" y="279"/>
                    <a:pt x="132" y="279"/>
                  </a:cubicBezTo>
                  <a:close/>
                  <a:moveTo>
                    <a:pt x="111" y="301"/>
                  </a:moveTo>
                  <a:cubicBezTo>
                    <a:pt x="111" y="301"/>
                    <a:pt x="111" y="301"/>
                    <a:pt x="111" y="301"/>
                  </a:cubicBezTo>
                  <a:cubicBezTo>
                    <a:pt x="115" y="301"/>
                    <a:pt x="118" y="298"/>
                    <a:pt x="118" y="295"/>
                  </a:cubicBezTo>
                  <a:cubicBezTo>
                    <a:pt x="118" y="291"/>
                    <a:pt x="115" y="288"/>
                    <a:pt x="111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49" y="288"/>
                    <a:pt x="46" y="291"/>
                    <a:pt x="46" y="295"/>
                  </a:cubicBezTo>
                  <a:cubicBezTo>
                    <a:pt x="46" y="298"/>
                    <a:pt x="49" y="301"/>
                    <a:pt x="53" y="301"/>
                  </a:cubicBezTo>
                  <a:cubicBezTo>
                    <a:pt x="111" y="301"/>
                    <a:pt x="111" y="301"/>
                    <a:pt x="111" y="301"/>
                  </a:cubicBezTo>
                  <a:close/>
                  <a:moveTo>
                    <a:pt x="53" y="32"/>
                  </a:moveTo>
                  <a:cubicBezTo>
                    <a:pt x="53" y="32"/>
                    <a:pt x="53" y="32"/>
                    <a:pt x="53" y="32"/>
                  </a:cubicBezTo>
                  <a:cubicBezTo>
                    <a:pt x="47" y="33"/>
                    <a:pt x="41" y="29"/>
                    <a:pt x="40" y="23"/>
                  </a:cubicBezTo>
                  <a:cubicBezTo>
                    <a:pt x="40" y="17"/>
                    <a:pt x="44" y="11"/>
                    <a:pt x="50" y="10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7" y="0"/>
                    <a:pt x="123" y="4"/>
                    <a:pt x="123" y="10"/>
                  </a:cubicBezTo>
                  <a:cubicBezTo>
                    <a:pt x="124" y="16"/>
                    <a:pt x="120" y="22"/>
                    <a:pt x="114" y="23"/>
                  </a:cubicBezTo>
                  <a:cubicBezTo>
                    <a:pt x="53" y="32"/>
                    <a:pt x="53" y="32"/>
                    <a:pt x="53" y="32"/>
                  </a:cubicBezTo>
                  <a:close/>
                  <a:moveTo>
                    <a:pt x="14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54" y="52"/>
                    <a:pt x="154" y="52"/>
                    <a:pt x="154" y="52"/>
                  </a:cubicBezTo>
                  <a:cubicBezTo>
                    <a:pt x="160" y="51"/>
                    <a:pt x="164" y="45"/>
                    <a:pt x="163" y="39"/>
                  </a:cubicBezTo>
                  <a:cubicBezTo>
                    <a:pt x="162" y="33"/>
                    <a:pt x="156" y="29"/>
                    <a:pt x="151" y="3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4" y="52"/>
                    <a:pt x="0" y="58"/>
                    <a:pt x="1" y="64"/>
                  </a:cubicBezTo>
                  <a:cubicBezTo>
                    <a:pt x="2" y="69"/>
                    <a:pt x="8" y="74"/>
                    <a:pt x="14" y="73"/>
                  </a:cubicBezTo>
                  <a:close/>
                  <a:moveTo>
                    <a:pt x="14" y="108"/>
                  </a:moveTo>
                  <a:cubicBezTo>
                    <a:pt x="14" y="108"/>
                    <a:pt x="14" y="108"/>
                    <a:pt x="14" y="108"/>
                  </a:cubicBezTo>
                  <a:cubicBezTo>
                    <a:pt x="8" y="109"/>
                    <a:pt x="2" y="105"/>
                    <a:pt x="1" y="99"/>
                  </a:cubicBezTo>
                  <a:cubicBezTo>
                    <a:pt x="0" y="93"/>
                    <a:pt x="4" y="87"/>
                    <a:pt x="10" y="86"/>
                  </a:cubicBezTo>
                  <a:cubicBezTo>
                    <a:pt x="151" y="65"/>
                    <a:pt x="151" y="65"/>
                    <a:pt x="151" y="65"/>
                  </a:cubicBezTo>
                  <a:cubicBezTo>
                    <a:pt x="156" y="64"/>
                    <a:pt x="162" y="69"/>
                    <a:pt x="163" y="74"/>
                  </a:cubicBezTo>
                  <a:cubicBezTo>
                    <a:pt x="164" y="80"/>
                    <a:pt x="160" y="86"/>
                    <a:pt x="154" y="87"/>
                  </a:cubicBezTo>
                  <a:cubicBezTo>
                    <a:pt x="14" y="108"/>
                    <a:pt x="14" y="108"/>
                    <a:pt x="14" y="108"/>
                  </a:cubicBezTo>
                  <a:close/>
                  <a:moveTo>
                    <a:pt x="14" y="143"/>
                  </a:moveTo>
                  <a:cubicBezTo>
                    <a:pt x="14" y="143"/>
                    <a:pt x="14" y="143"/>
                    <a:pt x="14" y="143"/>
                  </a:cubicBezTo>
                  <a:cubicBezTo>
                    <a:pt x="8" y="144"/>
                    <a:pt x="2" y="140"/>
                    <a:pt x="1" y="133"/>
                  </a:cubicBezTo>
                  <a:cubicBezTo>
                    <a:pt x="0" y="127"/>
                    <a:pt x="4" y="122"/>
                    <a:pt x="10" y="121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6" y="99"/>
                    <a:pt x="162" y="103"/>
                    <a:pt x="163" y="109"/>
                  </a:cubicBezTo>
                  <a:cubicBezTo>
                    <a:pt x="164" y="115"/>
                    <a:pt x="160" y="121"/>
                    <a:pt x="154" y="122"/>
                  </a:cubicBezTo>
                  <a:cubicBezTo>
                    <a:pt x="14" y="143"/>
                    <a:pt x="14" y="143"/>
                    <a:pt x="14" y="143"/>
                  </a:cubicBezTo>
                  <a:close/>
                  <a:moveTo>
                    <a:pt x="37" y="215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86" y="215"/>
                    <a:pt x="86" y="215"/>
                    <a:pt x="86" y="215"/>
                  </a:cubicBezTo>
                  <a:cubicBezTo>
                    <a:pt x="127" y="215"/>
                    <a:pt x="127" y="215"/>
                    <a:pt x="127" y="215"/>
                  </a:cubicBezTo>
                  <a:cubicBezTo>
                    <a:pt x="129" y="215"/>
                    <a:pt x="131" y="216"/>
                    <a:pt x="133" y="217"/>
                  </a:cubicBezTo>
                  <a:cubicBezTo>
                    <a:pt x="134" y="219"/>
                    <a:pt x="135" y="221"/>
                    <a:pt x="135" y="223"/>
                  </a:cubicBezTo>
                  <a:cubicBezTo>
                    <a:pt x="135" y="230"/>
                    <a:pt x="135" y="230"/>
                    <a:pt x="135" y="230"/>
                  </a:cubicBezTo>
                  <a:cubicBezTo>
                    <a:pt x="135" y="232"/>
                    <a:pt x="134" y="234"/>
                    <a:pt x="133" y="235"/>
                  </a:cubicBezTo>
                  <a:cubicBezTo>
                    <a:pt x="131" y="237"/>
                    <a:pt x="129" y="238"/>
                    <a:pt x="127" y="238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35" y="238"/>
                    <a:pt x="33" y="237"/>
                    <a:pt x="31" y="235"/>
                  </a:cubicBezTo>
                  <a:cubicBezTo>
                    <a:pt x="30" y="234"/>
                    <a:pt x="29" y="232"/>
                    <a:pt x="29" y="230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1"/>
                    <a:pt x="30" y="219"/>
                    <a:pt x="31" y="217"/>
                  </a:cubicBezTo>
                  <a:cubicBezTo>
                    <a:pt x="33" y="216"/>
                    <a:pt x="35" y="215"/>
                    <a:pt x="37" y="215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 sz="1300">
                <a:latin typeface="Montserrat" panose="00000500000000000000" pitchFamily="2" charset="-18"/>
              </a:endParaRP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9CD35727-5EC2-4E8F-A73B-41F26D20F5D1}"/>
              </a:ext>
            </a:extLst>
          </p:cNvPr>
          <p:cNvGrpSpPr/>
          <p:nvPr/>
        </p:nvGrpSpPr>
        <p:grpSpPr>
          <a:xfrm>
            <a:off x="0" y="612655"/>
            <a:ext cx="9144000" cy="539932"/>
            <a:chOff x="0" y="925174"/>
            <a:chExt cx="9144000" cy="539932"/>
          </a:xfrm>
        </p:grpSpPr>
        <p:sp>
          <p:nvSpPr>
            <p:cNvPr id="21" name="Pagon 2">
              <a:extLst>
                <a:ext uri="{FF2B5EF4-FFF2-40B4-BE49-F238E27FC236}">
                  <a16:creationId xmlns:a16="http://schemas.microsoft.com/office/drawing/2014/main" id="{D0C6034A-24FF-4A44-9322-0BF54A829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400" dirty="0">
                  <a:solidFill>
                    <a:schemeClr val="bg1"/>
                  </a:solidFill>
                  <a:latin typeface="Montserrat" panose="00000500000000000000" pitchFamily="2" charset="-18"/>
                </a:rPr>
                <a:t>15</a:t>
              </a:r>
              <a:endPara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panose="00000500000000000000" pitchFamily="2" charset="-18"/>
              </a:endParaRPr>
            </a:p>
          </p:txBody>
        </p:sp>
        <p:sp>
          <p:nvSpPr>
            <p:cNvPr id="22" name="Pagon 3" descr="Moduł I Diagnoza obszarów środowiskowych dla regionu – ADAPTACJA DO ZMIAN KLIMATU&#10;">
              <a:extLst>
                <a:ext uri="{FF2B5EF4-FFF2-40B4-BE49-F238E27FC236}">
                  <a16:creationId xmlns:a16="http://schemas.microsoft.com/office/drawing/2014/main" id="{ABA226A6-198A-4705-B7A9-502BA6D4C9AF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000" b="1" dirty="0">
                  <a:latin typeface="Montserrat" panose="00000500000000000000" pitchFamily="2" charset="-18"/>
                </a:rPr>
                <a:t>Rekomendacje</a:t>
              </a:r>
              <a:endParaRPr lang="pl-PL" sz="20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58805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494B451D-ED11-4EBD-8A39-D48BB1C78044}"/>
              </a:ext>
            </a:extLst>
          </p:cNvPr>
          <p:cNvSpPr/>
          <p:nvPr/>
        </p:nvSpPr>
        <p:spPr>
          <a:xfrm>
            <a:off x="817430" y="1521376"/>
            <a:ext cx="4722792" cy="4722791"/>
          </a:xfrm>
          <a:prstGeom prst="ellips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A95ADE9-062A-46D5-9E3D-2CB0C7BD233F}"/>
              </a:ext>
            </a:extLst>
          </p:cNvPr>
          <p:cNvSpPr/>
          <p:nvPr/>
        </p:nvSpPr>
        <p:spPr>
          <a:xfrm>
            <a:off x="593628" y="1038628"/>
            <a:ext cx="4722792" cy="4722791"/>
          </a:xfrm>
          <a:prstGeom prst="ellips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36D20BC-28E3-4476-9D25-C0448D7B3DB1}"/>
              </a:ext>
            </a:extLst>
          </p:cNvPr>
          <p:cNvSpPr/>
          <p:nvPr/>
        </p:nvSpPr>
        <p:spPr>
          <a:xfrm>
            <a:off x="201315" y="1282636"/>
            <a:ext cx="4722792" cy="4722791"/>
          </a:xfrm>
          <a:prstGeom prst="ellips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Symbol zastępczy obrazu 7">
            <a:extLst>
              <a:ext uri="{FF2B5EF4-FFF2-40B4-BE49-F238E27FC236}">
                <a16:creationId xmlns:a16="http://schemas.microsoft.com/office/drawing/2014/main" id="{C3EE16A2-053A-446B-AE11-BFFC2B430234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6" r="14386"/>
          <a:stretch/>
        </p:blipFill>
        <p:spPr>
          <a:xfrm>
            <a:off x="839788" y="1723344"/>
            <a:ext cx="4038600" cy="4038600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5EFCF2-EFBC-480C-B225-CD6B6B904B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TextBox 3" descr="ul. Stępińska 22/30&#10;00-739 Warszawa&#10;tel.: (+ 48) 22 100 69 26&#10; fax: (+ 48) 22 100 14 97&#10;office@bluehill.pl&#10;www.bluehill.pl&#10;">
            <a:extLst>
              <a:ext uri="{FF2B5EF4-FFF2-40B4-BE49-F238E27FC236}">
                <a16:creationId xmlns:a16="http://schemas.microsoft.com/office/drawing/2014/main" id="{736D3404-93B6-4946-80B0-2D830CE7A319}"/>
              </a:ext>
            </a:extLst>
          </p:cNvPr>
          <p:cNvSpPr txBox="1">
            <a:spLocks noChangeAspect="1"/>
          </p:cNvSpPr>
          <p:nvPr/>
        </p:nvSpPr>
        <p:spPr>
          <a:xfrm>
            <a:off x="7221816" y="4188147"/>
            <a:ext cx="300768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600"/>
              </a:spcBef>
            </a:pPr>
            <a:r>
              <a:rPr lang="pl-PL" sz="1200" dirty="0">
                <a:latin typeface="Montserrat" panose="00000500000000000000" pitchFamily="2" charset="-18"/>
              </a:rPr>
              <a:t>ul. Stępińska 22/30</a:t>
            </a:r>
          </a:p>
          <a:p>
            <a:pPr algn="l"/>
            <a:r>
              <a:rPr lang="pl-PL" sz="1200" dirty="0">
                <a:latin typeface="Montserrat" panose="00000500000000000000" pitchFamily="2" charset="-18"/>
              </a:rPr>
              <a:t>00-739 Warszawa</a:t>
            </a:r>
          </a:p>
          <a:p>
            <a:pPr algn="l">
              <a:spcBef>
                <a:spcPts val="600"/>
              </a:spcBef>
            </a:pPr>
            <a:r>
              <a:rPr lang="pl-PL" sz="1200" dirty="0">
                <a:latin typeface="Montserrat" panose="00000500000000000000" pitchFamily="2" charset="-18"/>
              </a:rPr>
              <a:t>tel.: (+ 48) 22 100 69 26</a:t>
            </a:r>
            <a:br>
              <a:rPr lang="pl-PL" sz="1200" dirty="0">
                <a:latin typeface="Montserrat" panose="00000500000000000000" pitchFamily="2" charset="-18"/>
              </a:rPr>
            </a:br>
            <a:r>
              <a:rPr lang="pl-PL" sz="1200" dirty="0">
                <a:latin typeface="Montserrat" panose="00000500000000000000" pitchFamily="2" charset="-18"/>
              </a:rPr>
              <a:t>fax: (+ 48) 22 100 14 97</a:t>
            </a:r>
          </a:p>
          <a:p>
            <a:pPr algn="l">
              <a:spcBef>
                <a:spcPts val="600"/>
              </a:spcBef>
            </a:pPr>
            <a:r>
              <a:rPr lang="pl-PL" sz="1200" dirty="0">
                <a:latin typeface="Montserrat" panose="00000500000000000000" pitchFamily="2" charset="-18"/>
              </a:rPr>
              <a:t>office</a:t>
            </a:r>
            <a:r>
              <a:rPr lang="en-US" sz="1200" dirty="0">
                <a:latin typeface="Montserrat" panose="00000500000000000000" pitchFamily="2" charset="-18"/>
              </a:rPr>
              <a:t>@bluehill.pl</a:t>
            </a:r>
            <a:endParaRPr lang="pl-PL" sz="1200" dirty="0">
              <a:latin typeface="Montserrat" panose="00000500000000000000" pitchFamily="2" charset="-18"/>
            </a:endParaRPr>
          </a:p>
          <a:p>
            <a:pPr algn="l"/>
            <a:r>
              <a:rPr lang="pl-PL" sz="1200" b="1" dirty="0">
                <a:latin typeface="Montserrat" panose="00000500000000000000" pitchFamily="2" charset="-18"/>
              </a:rPr>
              <a:t>www.bluehill.pl</a:t>
            </a:r>
          </a:p>
        </p:txBody>
      </p:sp>
      <p:pic>
        <p:nvPicPr>
          <p:cNvPr id="20" name="Obraz 19" descr="logo firmy BLUEHILL">
            <a:extLst>
              <a:ext uri="{FF2B5EF4-FFF2-40B4-BE49-F238E27FC236}">
                <a16:creationId xmlns:a16="http://schemas.microsoft.com/office/drawing/2014/main" id="{C8736F57-C4EF-42E3-92FB-6DEEDF8D36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036" y="3426817"/>
            <a:ext cx="2484000" cy="482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838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a 5">
            <a:extLst>
              <a:ext uri="{FF2B5EF4-FFF2-40B4-BE49-F238E27FC236}">
                <a16:creationId xmlns:a16="http://schemas.microsoft.com/office/drawing/2014/main" id="{E06AA909-DA33-4CC9-A11C-79EE07EEEFAA}"/>
              </a:ext>
            </a:extLst>
          </p:cNvPr>
          <p:cNvGrpSpPr/>
          <p:nvPr/>
        </p:nvGrpSpPr>
        <p:grpSpPr>
          <a:xfrm>
            <a:off x="0" y="613197"/>
            <a:ext cx="9144000" cy="539932"/>
            <a:chOff x="0" y="613197"/>
            <a:chExt cx="9144000" cy="539932"/>
          </a:xfrm>
        </p:grpSpPr>
        <p:sp>
          <p:nvSpPr>
            <p:cNvPr id="2" name="Pagon 2">
              <a:extLst>
                <a:ext uri="{FF2B5EF4-FFF2-40B4-BE49-F238E27FC236}">
                  <a16:creationId xmlns:a16="http://schemas.microsoft.com/office/drawing/2014/main" id="{6FBA3894-70F3-400D-99AC-1B5D6F7D49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613198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4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grpSp>
          <p:nvGrpSpPr>
            <p:cNvPr id="3" name="Grupa 2">
              <a:extLst>
                <a:ext uri="{FF2B5EF4-FFF2-40B4-BE49-F238E27FC236}">
                  <a16:creationId xmlns:a16="http://schemas.microsoft.com/office/drawing/2014/main" id="{8AF8E543-FE62-4A45-9DB3-95C712D0EC12}"/>
                </a:ext>
              </a:extLst>
            </p:cNvPr>
            <p:cNvGrpSpPr/>
            <p:nvPr/>
          </p:nvGrpSpPr>
          <p:grpSpPr>
            <a:xfrm>
              <a:off x="365239" y="613197"/>
              <a:ext cx="8778761" cy="539931"/>
              <a:chOff x="365239" y="925174"/>
              <a:chExt cx="8778761" cy="539931"/>
            </a:xfrm>
          </p:grpSpPr>
          <p:sp>
            <p:nvSpPr>
              <p:cNvPr id="4" name="Pagon 3" descr="Moduł I Diagnoza obszarów środowiskowych dla regionu&#10;">
                <a:extLst>
                  <a:ext uri="{FF2B5EF4-FFF2-40B4-BE49-F238E27FC236}">
                    <a16:creationId xmlns:a16="http://schemas.microsoft.com/office/drawing/2014/main" id="{B0ECA5A2-E15C-478F-913B-EEB7379A4B8E}"/>
                  </a:ext>
                </a:extLst>
              </p:cNvPr>
              <p:cNvSpPr/>
              <p:nvPr/>
            </p:nvSpPr>
            <p:spPr>
              <a:xfrm>
                <a:off x="1055715" y="925174"/>
                <a:ext cx="8088285" cy="539931"/>
              </a:xfrm>
              <a:prstGeom prst="chevron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pl-PL" b="1" kern="150" dirty="0">
                    <a:effectLst/>
                    <a:latin typeface="Montserrat" panose="00000500000000000000" pitchFamily="2" charset="-18"/>
                    <a:ea typeface="Arial" panose="020B0604020202020204" pitchFamily="34" charset="0"/>
                    <a:cs typeface="Arial" panose="020B0604020202020204" pitchFamily="34" charset="0"/>
                  </a:rPr>
                  <a:t>Moduł I Diagnoza obszarów środowiskowych dla regionu</a:t>
                </a:r>
                <a:endParaRPr lang="pl-PL" b="1" dirty="0">
                  <a:solidFill>
                    <a:schemeClr val="bg1"/>
                  </a:solidFill>
                  <a:latin typeface="Montserrat" panose="00000500000000000000" pitchFamily="2" charset="-18"/>
                </a:endParaRPr>
              </a:p>
            </p:txBody>
          </p:sp>
          <p:pic>
            <p:nvPicPr>
              <p:cNvPr id="5" name="Grafika 7">
                <a:extLst>
                  <a:ext uri="{FF2B5EF4-FFF2-40B4-BE49-F238E27FC236}">
                    <a16:creationId xmlns:a16="http://schemas.microsoft.com/office/drawing/2014/main" id="{D50E0728-5996-4EF2-A27B-45CD1A0A04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65239" y="956362"/>
                <a:ext cx="476261" cy="468000"/>
              </a:xfrm>
              <a:prstGeom prst="rect">
                <a:avLst/>
              </a:prstGeom>
            </p:spPr>
          </p:pic>
        </p:grpSp>
      </p:grpSp>
      <p:sp>
        <p:nvSpPr>
          <p:cNvPr id="7" name="pole tekstowe 6" descr="Diagnoza dotyczyła następujących obszarów:&#10;">
            <a:extLst>
              <a:ext uri="{FF2B5EF4-FFF2-40B4-BE49-F238E27FC236}">
                <a16:creationId xmlns:a16="http://schemas.microsoft.com/office/drawing/2014/main" id="{A07E1BA4-65C8-4E1A-A410-5738EB2928DF}"/>
              </a:ext>
            </a:extLst>
          </p:cNvPr>
          <p:cNvSpPr txBox="1"/>
          <p:nvPr/>
        </p:nvSpPr>
        <p:spPr>
          <a:xfrm>
            <a:off x="365239" y="1444037"/>
            <a:ext cx="7554761" cy="322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pl-PL" sz="1400" kern="150" dirty="0">
                <a:effectLst/>
                <a:latin typeface="Montserrat" panose="00000500000000000000" pitchFamily="2" charset="-18"/>
                <a:ea typeface="Arial" panose="020B0604020202020204" pitchFamily="34" charset="0"/>
                <a:cs typeface="Arial" panose="020B0604020202020204" pitchFamily="34" charset="0"/>
              </a:rPr>
              <a:t>Diagnoza dotyczyła następujących obszarów:</a:t>
            </a:r>
            <a:endParaRPr lang="pl-PL" sz="1400" kern="150" dirty="0">
              <a:effectLst/>
              <a:latin typeface="Montserrat" panose="00000500000000000000" pitchFamily="2" charset="-18"/>
              <a:ea typeface="Calibri" panose="020F0502020204030204" pitchFamily="34" charset="0"/>
            </a:endParaRP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E012FD3A-CD23-44D9-86B6-E9C80719A920}"/>
              </a:ext>
            </a:extLst>
          </p:cNvPr>
          <p:cNvGrpSpPr>
            <a:grpSpLocks noChangeAspect="1"/>
          </p:cNvGrpSpPr>
          <p:nvPr/>
        </p:nvGrpSpPr>
        <p:grpSpPr>
          <a:xfrm>
            <a:off x="1364489" y="2045067"/>
            <a:ext cx="9463022" cy="4548164"/>
            <a:chOff x="1477426" y="5454547"/>
            <a:chExt cx="13445329" cy="6462119"/>
          </a:xfrm>
        </p:grpSpPr>
        <p:sp>
          <p:nvSpPr>
            <p:cNvPr id="9" name="Freeform 129">
              <a:extLst>
                <a:ext uri="{FF2B5EF4-FFF2-40B4-BE49-F238E27FC236}">
                  <a16:creationId xmlns:a16="http://schemas.microsoft.com/office/drawing/2014/main" id="{70E7A2DB-CED1-410B-BF72-176E0B745915}"/>
                </a:ext>
              </a:extLst>
            </p:cNvPr>
            <p:cNvSpPr/>
            <p:nvPr/>
          </p:nvSpPr>
          <p:spPr>
            <a:xfrm>
              <a:off x="4416459" y="8381108"/>
              <a:ext cx="4009005" cy="3535558"/>
            </a:xfrm>
            <a:custGeom>
              <a:avLst/>
              <a:gdLst>
                <a:gd name="connsiteX0" fmla="*/ 923632 w 944134"/>
                <a:gd name="connsiteY0" fmla="*/ 151169 h 832636"/>
                <a:gd name="connsiteX1" fmla="*/ 836316 w 944134"/>
                <a:gd name="connsiteY1" fmla="*/ -88 h 832636"/>
                <a:gd name="connsiteX2" fmla="*/ 449253 w 944134"/>
                <a:gd name="connsiteY2" fmla="*/ 224226 h 832636"/>
                <a:gd name="connsiteX3" fmla="*/ 505908 w 944134"/>
                <a:gd name="connsiteY3" fmla="*/ 322428 h 832636"/>
                <a:gd name="connsiteX4" fmla="*/ 506479 w 944134"/>
                <a:gd name="connsiteY4" fmla="*/ 322428 h 832636"/>
                <a:gd name="connsiteX5" fmla="*/ 914776 w 944134"/>
                <a:gd name="connsiteY5" fmla="*/ 234036 h 832636"/>
                <a:gd name="connsiteX6" fmla="*/ 915643 w 944134"/>
                <a:gd name="connsiteY6" fmla="*/ 234398 h 832636"/>
                <a:gd name="connsiteX7" fmla="*/ 915538 w 944134"/>
                <a:gd name="connsiteY7" fmla="*/ 235084 h 832636"/>
                <a:gd name="connsiteX8" fmla="*/ 527141 w 944134"/>
                <a:gd name="connsiteY8" fmla="*/ 358909 h 832636"/>
                <a:gd name="connsiteX9" fmla="*/ 232821 w 944134"/>
                <a:gd name="connsiteY9" fmla="*/ 358909 h 832636"/>
                <a:gd name="connsiteX10" fmla="*/ 232154 w 944134"/>
                <a:gd name="connsiteY10" fmla="*/ 358243 h 832636"/>
                <a:gd name="connsiteX11" fmla="*/ 232154 w 944134"/>
                <a:gd name="connsiteY11" fmla="*/ 318809 h 832636"/>
                <a:gd name="connsiteX12" fmla="*/ 231402 w 944134"/>
                <a:gd name="connsiteY12" fmla="*/ 318514 h 832636"/>
                <a:gd name="connsiteX13" fmla="*/ 231107 w 944134"/>
                <a:gd name="connsiteY13" fmla="*/ 318809 h 832636"/>
                <a:gd name="connsiteX14" fmla="*/ 107 w 944134"/>
                <a:gd name="connsiteY14" fmla="*/ 575031 h 832636"/>
                <a:gd name="connsiteX15" fmla="*/ 97 w 944134"/>
                <a:gd name="connsiteY15" fmla="*/ 575974 h 832636"/>
                <a:gd name="connsiteX16" fmla="*/ 107 w 944134"/>
                <a:gd name="connsiteY16" fmla="*/ 575984 h 832636"/>
                <a:gd name="connsiteX17" fmla="*/ 231107 w 944134"/>
                <a:gd name="connsiteY17" fmla="*/ 832206 h 832636"/>
                <a:gd name="connsiteX18" fmla="*/ 231859 w 944134"/>
                <a:gd name="connsiteY18" fmla="*/ 832502 h 832636"/>
                <a:gd name="connsiteX19" fmla="*/ 232154 w 944134"/>
                <a:gd name="connsiteY19" fmla="*/ 832206 h 832636"/>
                <a:gd name="connsiteX20" fmla="*/ 232154 w 944134"/>
                <a:gd name="connsiteY20" fmla="*/ 797440 h 832636"/>
                <a:gd name="connsiteX21" fmla="*/ 232821 w 944134"/>
                <a:gd name="connsiteY21" fmla="*/ 796773 h 832636"/>
                <a:gd name="connsiteX22" fmla="*/ 551422 w 944134"/>
                <a:gd name="connsiteY22" fmla="*/ 796773 h 832636"/>
                <a:gd name="connsiteX23" fmla="*/ 681301 w 944134"/>
                <a:gd name="connsiteY23" fmla="*/ 721812 h 832636"/>
                <a:gd name="connsiteX24" fmla="*/ 923441 w 944134"/>
                <a:gd name="connsiteY24" fmla="*/ 302712 h 832636"/>
                <a:gd name="connsiteX25" fmla="*/ 923632 w 944134"/>
                <a:gd name="connsiteY25" fmla="*/ 151169 h 83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44134" h="832636">
                  <a:moveTo>
                    <a:pt x="923632" y="151169"/>
                  </a:moveTo>
                  <a:lnTo>
                    <a:pt x="836316" y="-88"/>
                  </a:lnTo>
                  <a:lnTo>
                    <a:pt x="449253" y="224226"/>
                  </a:lnTo>
                  <a:lnTo>
                    <a:pt x="505908" y="322428"/>
                  </a:lnTo>
                  <a:cubicBezTo>
                    <a:pt x="506089" y="322514"/>
                    <a:pt x="506298" y="322514"/>
                    <a:pt x="506479" y="322428"/>
                  </a:cubicBezTo>
                  <a:cubicBezTo>
                    <a:pt x="737003" y="318333"/>
                    <a:pt x="888496" y="247276"/>
                    <a:pt x="914776" y="234036"/>
                  </a:cubicBezTo>
                  <a:cubicBezTo>
                    <a:pt x="915119" y="233894"/>
                    <a:pt x="915510" y="234055"/>
                    <a:pt x="915643" y="234398"/>
                  </a:cubicBezTo>
                  <a:cubicBezTo>
                    <a:pt x="915738" y="234627"/>
                    <a:pt x="915700" y="234894"/>
                    <a:pt x="915538" y="235084"/>
                  </a:cubicBezTo>
                  <a:cubicBezTo>
                    <a:pt x="769187" y="369768"/>
                    <a:pt x="527141" y="358909"/>
                    <a:pt x="527141" y="358909"/>
                  </a:cubicBezTo>
                  <a:lnTo>
                    <a:pt x="232821" y="358909"/>
                  </a:lnTo>
                  <a:cubicBezTo>
                    <a:pt x="232450" y="358909"/>
                    <a:pt x="232154" y="358614"/>
                    <a:pt x="232154" y="358243"/>
                  </a:cubicBezTo>
                  <a:lnTo>
                    <a:pt x="232154" y="318809"/>
                  </a:lnTo>
                  <a:cubicBezTo>
                    <a:pt x="232031" y="318523"/>
                    <a:pt x="231688" y="318390"/>
                    <a:pt x="231402" y="318514"/>
                  </a:cubicBezTo>
                  <a:cubicBezTo>
                    <a:pt x="231269" y="318571"/>
                    <a:pt x="231164" y="318676"/>
                    <a:pt x="231107" y="318809"/>
                  </a:cubicBezTo>
                  <a:lnTo>
                    <a:pt x="107" y="575031"/>
                  </a:lnTo>
                  <a:cubicBezTo>
                    <a:pt x="-160" y="575289"/>
                    <a:pt x="-160" y="575708"/>
                    <a:pt x="97" y="575974"/>
                  </a:cubicBezTo>
                  <a:cubicBezTo>
                    <a:pt x="97" y="575974"/>
                    <a:pt x="107" y="575984"/>
                    <a:pt x="107" y="575984"/>
                  </a:cubicBezTo>
                  <a:lnTo>
                    <a:pt x="231107" y="832206"/>
                  </a:lnTo>
                  <a:cubicBezTo>
                    <a:pt x="231231" y="832492"/>
                    <a:pt x="231573" y="832625"/>
                    <a:pt x="231859" y="832502"/>
                  </a:cubicBezTo>
                  <a:cubicBezTo>
                    <a:pt x="231992" y="832445"/>
                    <a:pt x="232097" y="832340"/>
                    <a:pt x="232154" y="832206"/>
                  </a:cubicBezTo>
                  <a:lnTo>
                    <a:pt x="232154" y="797440"/>
                  </a:lnTo>
                  <a:cubicBezTo>
                    <a:pt x="232154" y="797069"/>
                    <a:pt x="232450" y="796773"/>
                    <a:pt x="232821" y="796773"/>
                  </a:cubicBezTo>
                  <a:lnTo>
                    <a:pt x="551422" y="796773"/>
                  </a:lnTo>
                  <a:cubicBezTo>
                    <a:pt x="604983" y="796764"/>
                    <a:pt x="654487" y="768198"/>
                    <a:pt x="681301" y="721812"/>
                  </a:cubicBezTo>
                  <a:lnTo>
                    <a:pt x="923441" y="302712"/>
                  </a:lnTo>
                  <a:cubicBezTo>
                    <a:pt x="950836" y="255934"/>
                    <a:pt x="950912" y="198013"/>
                    <a:pt x="923632" y="151169"/>
                  </a:cubicBezTo>
                  <a:close/>
                </a:path>
              </a:pathLst>
            </a:custGeom>
            <a:solidFill>
              <a:srgbClr val="00B0F0"/>
            </a:solidFill>
            <a:ln w="9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0" name="Freeform 130">
              <a:extLst>
                <a:ext uri="{FF2B5EF4-FFF2-40B4-BE49-F238E27FC236}">
                  <a16:creationId xmlns:a16="http://schemas.microsoft.com/office/drawing/2014/main" id="{0800C0DE-7A39-45F4-B1C2-4D9BC4C193D4}"/>
                </a:ext>
              </a:extLst>
            </p:cNvPr>
            <p:cNvSpPr/>
            <p:nvPr/>
          </p:nvSpPr>
          <p:spPr>
            <a:xfrm>
              <a:off x="2997749" y="5572184"/>
              <a:ext cx="4515036" cy="3144354"/>
            </a:xfrm>
            <a:custGeom>
              <a:avLst/>
              <a:gdLst>
                <a:gd name="connsiteX0" fmla="*/ 438006 w 1063306"/>
                <a:gd name="connsiteY0" fmla="*/ 361862 h 740506"/>
                <a:gd name="connsiteX1" fmla="*/ 438006 w 1063306"/>
                <a:gd name="connsiteY1" fmla="*/ 361195 h 740506"/>
                <a:gd name="connsiteX2" fmla="*/ 165110 w 1063306"/>
                <a:gd name="connsiteY2" fmla="*/ 43060 h 740506"/>
                <a:gd name="connsiteX3" fmla="*/ 165681 w 1063306"/>
                <a:gd name="connsiteY3" fmla="*/ 41917 h 740506"/>
                <a:gd name="connsiteX4" fmla="*/ 459526 w 1063306"/>
                <a:gd name="connsiteY4" fmla="*/ 324429 h 740506"/>
                <a:gd name="connsiteX5" fmla="*/ 459526 w 1063306"/>
                <a:gd name="connsiteY5" fmla="*/ 324429 h 740506"/>
                <a:gd name="connsiteX6" fmla="*/ 646249 w 1063306"/>
                <a:gd name="connsiteY6" fmla="*/ 647612 h 740506"/>
                <a:gd name="connsiteX7" fmla="*/ 646249 w 1063306"/>
                <a:gd name="connsiteY7" fmla="*/ 648469 h 740506"/>
                <a:gd name="connsiteX8" fmla="*/ 618922 w 1063306"/>
                <a:gd name="connsiteY8" fmla="*/ 664662 h 740506"/>
                <a:gd name="connsiteX9" fmla="*/ 618693 w 1063306"/>
                <a:gd name="connsiteY9" fmla="*/ 665576 h 740506"/>
                <a:gd name="connsiteX10" fmla="*/ 618922 w 1063306"/>
                <a:gd name="connsiteY10" fmla="*/ 665805 h 740506"/>
                <a:gd name="connsiteX11" fmla="*/ 963137 w 1063306"/>
                <a:gd name="connsiteY11" fmla="*/ 740385 h 740506"/>
                <a:gd name="connsiteX12" fmla="*/ 963975 w 1063306"/>
                <a:gd name="connsiteY12" fmla="*/ 739966 h 740506"/>
                <a:gd name="connsiteX13" fmla="*/ 963994 w 1063306"/>
                <a:gd name="connsiteY13" fmla="*/ 739909 h 740506"/>
                <a:gd name="connsiteX14" fmla="*/ 1063212 w 1063306"/>
                <a:gd name="connsiteY14" fmla="*/ 408725 h 740506"/>
                <a:gd name="connsiteX15" fmla="*/ 1062355 w 1063306"/>
                <a:gd name="connsiteY15" fmla="*/ 408058 h 740506"/>
                <a:gd name="connsiteX16" fmla="*/ 1033789 w 1063306"/>
                <a:gd name="connsiteY16" fmla="*/ 424346 h 740506"/>
                <a:gd name="connsiteX17" fmla="*/ 1032979 w 1063306"/>
                <a:gd name="connsiteY17" fmla="*/ 424394 h 740506"/>
                <a:gd name="connsiteX18" fmla="*/ 1032932 w 1063306"/>
                <a:gd name="connsiteY18" fmla="*/ 424346 h 740506"/>
                <a:gd name="connsiteX19" fmla="*/ 831449 w 1063306"/>
                <a:gd name="connsiteY19" fmla="*/ 75064 h 740506"/>
                <a:gd name="connsiteX20" fmla="*/ 701952 w 1063306"/>
                <a:gd name="connsiteY20" fmla="*/ -88 h 740506"/>
                <a:gd name="connsiteX21" fmla="*/ 217670 w 1063306"/>
                <a:gd name="connsiteY21" fmla="*/ -88 h 740506"/>
                <a:gd name="connsiteX22" fmla="*/ 87792 w 1063306"/>
                <a:gd name="connsiteY22" fmla="*/ 74874 h 740506"/>
                <a:gd name="connsiteX23" fmla="*/ -95 w 1063306"/>
                <a:gd name="connsiteY23" fmla="*/ 227274 h 740506"/>
                <a:gd name="connsiteX24" fmla="*/ 387064 w 1063306"/>
                <a:gd name="connsiteY24" fmla="*/ 450921 h 7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63306" h="740506">
                  <a:moveTo>
                    <a:pt x="438006" y="361862"/>
                  </a:moveTo>
                  <a:cubicBezTo>
                    <a:pt x="438111" y="361652"/>
                    <a:pt x="438111" y="361405"/>
                    <a:pt x="438006" y="361195"/>
                  </a:cubicBezTo>
                  <a:cubicBezTo>
                    <a:pt x="324410" y="159646"/>
                    <a:pt x="189295" y="59824"/>
                    <a:pt x="165110" y="43060"/>
                  </a:cubicBezTo>
                  <a:cubicBezTo>
                    <a:pt x="164538" y="43060"/>
                    <a:pt x="165110" y="41631"/>
                    <a:pt x="165681" y="41917"/>
                  </a:cubicBezTo>
                  <a:cubicBezTo>
                    <a:pt x="353071" y="106211"/>
                    <a:pt x="458859" y="323000"/>
                    <a:pt x="459526" y="324429"/>
                  </a:cubicBezTo>
                  <a:lnTo>
                    <a:pt x="459526" y="324429"/>
                  </a:lnTo>
                  <a:lnTo>
                    <a:pt x="646249" y="647612"/>
                  </a:lnTo>
                  <a:cubicBezTo>
                    <a:pt x="646459" y="647860"/>
                    <a:pt x="646459" y="648221"/>
                    <a:pt x="646249" y="648469"/>
                  </a:cubicBezTo>
                  <a:lnTo>
                    <a:pt x="618922" y="664662"/>
                  </a:lnTo>
                  <a:cubicBezTo>
                    <a:pt x="618607" y="664852"/>
                    <a:pt x="618502" y="665262"/>
                    <a:pt x="618693" y="665576"/>
                  </a:cubicBezTo>
                  <a:cubicBezTo>
                    <a:pt x="618750" y="665671"/>
                    <a:pt x="618826" y="665748"/>
                    <a:pt x="618922" y="665805"/>
                  </a:cubicBezTo>
                  <a:lnTo>
                    <a:pt x="963137" y="740385"/>
                  </a:lnTo>
                  <a:cubicBezTo>
                    <a:pt x="963489" y="740500"/>
                    <a:pt x="963861" y="740309"/>
                    <a:pt x="963975" y="739966"/>
                  </a:cubicBezTo>
                  <a:cubicBezTo>
                    <a:pt x="963984" y="739947"/>
                    <a:pt x="963994" y="739928"/>
                    <a:pt x="963994" y="739909"/>
                  </a:cubicBezTo>
                  <a:lnTo>
                    <a:pt x="1063212" y="408725"/>
                  </a:lnTo>
                  <a:cubicBezTo>
                    <a:pt x="1063212" y="408725"/>
                    <a:pt x="1062735" y="407772"/>
                    <a:pt x="1062355" y="408058"/>
                  </a:cubicBezTo>
                  <a:lnTo>
                    <a:pt x="1033789" y="424346"/>
                  </a:lnTo>
                  <a:cubicBezTo>
                    <a:pt x="1033579" y="424584"/>
                    <a:pt x="1033218" y="424603"/>
                    <a:pt x="1032979" y="424394"/>
                  </a:cubicBezTo>
                  <a:cubicBezTo>
                    <a:pt x="1032961" y="424384"/>
                    <a:pt x="1032951" y="424365"/>
                    <a:pt x="1032932" y="424346"/>
                  </a:cubicBezTo>
                  <a:lnTo>
                    <a:pt x="831449" y="75064"/>
                  </a:lnTo>
                  <a:cubicBezTo>
                    <a:pt x="804779" y="28696"/>
                    <a:pt x="755427" y="55"/>
                    <a:pt x="701952" y="-88"/>
                  </a:cubicBezTo>
                  <a:lnTo>
                    <a:pt x="217670" y="-88"/>
                  </a:lnTo>
                  <a:cubicBezTo>
                    <a:pt x="164100" y="-117"/>
                    <a:pt x="114577" y="28458"/>
                    <a:pt x="87792" y="74874"/>
                  </a:cubicBezTo>
                  <a:lnTo>
                    <a:pt x="-95" y="227274"/>
                  </a:lnTo>
                  <a:lnTo>
                    <a:pt x="387064" y="450921"/>
                  </a:lnTo>
                  <a:close/>
                </a:path>
              </a:pathLst>
            </a:custGeom>
            <a:solidFill>
              <a:srgbClr val="00B0F0"/>
            </a:solidFill>
            <a:ln w="9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1" name="Freeform 131">
              <a:extLst>
                <a:ext uri="{FF2B5EF4-FFF2-40B4-BE49-F238E27FC236}">
                  <a16:creationId xmlns:a16="http://schemas.microsoft.com/office/drawing/2014/main" id="{9FC2574A-1346-447F-856B-2255590DD85B}"/>
                </a:ext>
              </a:extLst>
            </p:cNvPr>
            <p:cNvSpPr/>
            <p:nvPr/>
          </p:nvSpPr>
          <p:spPr>
            <a:xfrm>
              <a:off x="1477426" y="7144289"/>
              <a:ext cx="2792309" cy="4616019"/>
            </a:xfrm>
            <a:custGeom>
              <a:avLst/>
              <a:gdLst>
                <a:gd name="connsiteX0" fmla="*/ 458783 w 657598"/>
                <a:gd name="connsiteY0" fmla="*/ 650374 h 1087088"/>
                <a:gd name="connsiteX1" fmla="*/ 324429 w 657598"/>
                <a:gd name="connsiteY1" fmla="*/ 1046900 h 1087088"/>
                <a:gd name="connsiteX2" fmla="*/ 323763 w 657598"/>
                <a:gd name="connsiteY2" fmla="*/ 1047567 h 1087088"/>
                <a:gd name="connsiteX3" fmla="*/ 323096 w 657598"/>
                <a:gd name="connsiteY3" fmla="*/ 1046900 h 1087088"/>
                <a:gd name="connsiteX4" fmla="*/ 416506 w 657598"/>
                <a:gd name="connsiteY4" fmla="*/ 649993 h 1087088"/>
                <a:gd name="connsiteX5" fmla="*/ 416506 w 657598"/>
                <a:gd name="connsiteY5" fmla="*/ 649993 h 1087088"/>
                <a:gd name="connsiteX6" fmla="*/ 609133 w 657598"/>
                <a:gd name="connsiteY6" fmla="*/ 316618 h 1087088"/>
                <a:gd name="connsiteX7" fmla="*/ 609990 w 657598"/>
                <a:gd name="connsiteY7" fmla="*/ 316618 h 1087088"/>
                <a:gd name="connsiteX8" fmla="*/ 635223 w 657598"/>
                <a:gd name="connsiteY8" fmla="*/ 331191 h 1087088"/>
                <a:gd name="connsiteX9" fmla="*/ 636109 w 657598"/>
                <a:gd name="connsiteY9" fmla="*/ 330877 h 1087088"/>
                <a:gd name="connsiteX10" fmla="*/ 636175 w 657598"/>
                <a:gd name="connsiteY10" fmla="*/ 330525 h 1087088"/>
                <a:gd name="connsiteX11" fmla="*/ 533053 w 657598"/>
                <a:gd name="connsiteY11" fmla="*/ -88 h 1087088"/>
                <a:gd name="connsiteX12" fmla="*/ 191695 w 657598"/>
                <a:gd name="connsiteY12" fmla="*/ 73731 h 1087088"/>
                <a:gd name="connsiteX13" fmla="*/ 191123 w 657598"/>
                <a:gd name="connsiteY13" fmla="*/ 74302 h 1087088"/>
                <a:gd name="connsiteX14" fmla="*/ 191695 w 657598"/>
                <a:gd name="connsiteY14" fmla="*/ 74874 h 1087088"/>
                <a:gd name="connsiteX15" fmla="*/ 221879 w 657598"/>
                <a:gd name="connsiteY15" fmla="*/ 92305 h 1087088"/>
                <a:gd name="connsiteX16" fmla="*/ 221879 w 657598"/>
                <a:gd name="connsiteY16" fmla="*/ 93162 h 1087088"/>
                <a:gd name="connsiteX17" fmla="*/ 20016 w 657598"/>
                <a:gd name="connsiteY17" fmla="*/ 442539 h 1087088"/>
                <a:gd name="connsiteX18" fmla="*/ 20016 w 657598"/>
                <a:gd name="connsiteY18" fmla="*/ 592557 h 1087088"/>
                <a:gd name="connsiteX19" fmla="*/ 262156 w 657598"/>
                <a:gd name="connsiteY19" fmla="*/ 1011657 h 1087088"/>
                <a:gd name="connsiteX20" fmla="*/ 391939 w 657598"/>
                <a:gd name="connsiteY20" fmla="*/ 1087000 h 1087088"/>
                <a:gd name="connsiteX21" fmla="*/ 657504 w 657598"/>
                <a:gd name="connsiteY21" fmla="*/ 1087000 h 1087088"/>
                <a:gd name="connsiteX22" fmla="*/ 657504 w 657598"/>
                <a:gd name="connsiteY22" fmla="*/ 650089 h 1087088"/>
                <a:gd name="connsiteX23" fmla="*/ 459354 w 657598"/>
                <a:gd name="connsiteY23" fmla="*/ 650089 h 1087088"/>
                <a:gd name="connsiteX24" fmla="*/ 458783 w 657598"/>
                <a:gd name="connsiteY24" fmla="*/ 650374 h 108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57598" h="1087088">
                  <a:moveTo>
                    <a:pt x="458783" y="650374"/>
                  </a:moveTo>
                  <a:cubicBezTo>
                    <a:pt x="343473" y="850399"/>
                    <a:pt x="326524" y="1017563"/>
                    <a:pt x="324429" y="1046900"/>
                  </a:cubicBezTo>
                  <a:cubicBezTo>
                    <a:pt x="324429" y="1047272"/>
                    <a:pt x="324134" y="1047567"/>
                    <a:pt x="323763" y="1047567"/>
                  </a:cubicBezTo>
                  <a:cubicBezTo>
                    <a:pt x="323392" y="1047567"/>
                    <a:pt x="323096" y="1047272"/>
                    <a:pt x="323096" y="1046900"/>
                  </a:cubicBezTo>
                  <a:cubicBezTo>
                    <a:pt x="282819" y="852209"/>
                    <a:pt x="416506" y="649993"/>
                    <a:pt x="416506" y="649993"/>
                  </a:cubicBezTo>
                  <a:lnTo>
                    <a:pt x="416506" y="649993"/>
                  </a:lnTo>
                  <a:lnTo>
                    <a:pt x="609133" y="316618"/>
                  </a:lnTo>
                  <a:cubicBezTo>
                    <a:pt x="609381" y="316409"/>
                    <a:pt x="609743" y="316409"/>
                    <a:pt x="609990" y="316618"/>
                  </a:cubicBezTo>
                  <a:lnTo>
                    <a:pt x="635223" y="331191"/>
                  </a:lnTo>
                  <a:cubicBezTo>
                    <a:pt x="635556" y="331353"/>
                    <a:pt x="635956" y="331210"/>
                    <a:pt x="636109" y="330877"/>
                  </a:cubicBezTo>
                  <a:cubicBezTo>
                    <a:pt x="636166" y="330772"/>
                    <a:pt x="636185" y="330649"/>
                    <a:pt x="636175" y="330525"/>
                  </a:cubicBezTo>
                  <a:lnTo>
                    <a:pt x="533053" y="-88"/>
                  </a:lnTo>
                  <a:lnTo>
                    <a:pt x="191695" y="73731"/>
                  </a:lnTo>
                  <a:cubicBezTo>
                    <a:pt x="191380" y="73731"/>
                    <a:pt x="191123" y="73988"/>
                    <a:pt x="191123" y="74302"/>
                  </a:cubicBezTo>
                  <a:cubicBezTo>
                    <a:pt x="191123" y="74616"/>
                    <a:pt x="191380" y="74874"/>
                    <a:pt x="191695" y="74874"/>
                  </a:cubicBezTo>
                  <a:lnTo>
                    <a:pt x="221879" y="92305"/>
                  </a:lnTo>
                  <a:cubicBezTo>
                    <a:pt x="222089" y="92552"/>
                    <a:pt x="222089" y="92914"/>
                    <a:pt x="221879" y="93162"/>
                  </a:cubicBezTo>
                  <a:lnTo>
                    <a:pt x="20016" y="442539"/>
                  </a:lnTo>
                  <a:cubicBezTo>
                    <a:pt x="-6798" y="488954"/>
                    <a:pt x="-6798" y="546142"/>
                    <a:pt x="20016" y="592557"/>
                  </a:cubicBezTo>
                  <a:lnTo>
                    <a:pt x="262156" y="1011657"/>
                  </a:lnTo>
                  <a:cubicBezTo>
                    <a:pt x="288875" y="1058140"/>
                    <a:pt x="338331" y="1086857"/>
                    <a:pt x="391939" y="1087000"/>
                  </a:cubicBezTo>
                  <a:lnTo>
                    <a:pt x="657504" y="1087000"/>
                  </a:lnTo>
                  <a:lnTo>
                    <a:pt x="657504" y="650089"/>
                  </a:lnTo>
                  <a:lnTo>
                    <a:pt x="459354" y="650089"/>
                  </a:lnTo>
                  <a:cubicBezTo>
                    <a:pt x="459126" y="650079"/>
                    <a:pt x="458916" y="650184"/>
                    <a:pt x="458783" y="650374"/>
                  </a:cubicBezTo>
                  <a:close/>
                </a:path>
              </a:pathLst>
            </a:custGeom>
            <a:solidFill>
              <a:srgbClr val="00B0F0"/>
            </a:solidFill>
            <a:ln w="9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2" name="Freeform 132">
              <a:extLst>
                <a:ext uri="{FF2B5EF4-FFF2-40B4-BE49-F238E27FC236}">
                  <a16:creationId xmlns:a16="http://schemas.microsoft.com/office/drawing/2014/main" id="{84F26CA4-6AD2-4FAB-9018-DACBCE14EDD4}"/>
                </a:ext>
              </a:extLst>
            </p:cNvPr>
            <p:cNvSpPr/>
            <p:nvPr/>
          </p:nvSpPr>
          <p:spPr>
            <a:xfrm>
              <a:off x="4365249" y="8049053"/>
              <a:ext cx="929439" cy="1607293"/>
            </a:xfrm>
            <a:custGeom>
              <a:avLst/>
              <a:gdLst>
                <a:gd name="connsiteX0" fmla="*/ 218792 w 218886"/>
                <a:gd name="connsiteY0" fmla="*/ -88 h 378523"/>
                <a:gd name="connsiteX1" fmla="*/ 42447 w 218886"/>
                <a:gd name="connsiteY1" fmla="*/ 363576 h 378523"/>
                <a:gd name="connsiteX2" fmla="*/ 162613 w 218886"/>
                <a:gd name="connsiteY2" fmla="*/ 79446 h 378523"/>
                <a:gd name="connsiteX3" fmla="*/ 76916 w 218886"/>
                <a:gd name="connsiteY3" fmla="*/ 348717 h 378523"/>
                <a:gd name="connsiteX4" fmla="*/ 76916 w 218886"/>
                <a:gd name="connsiteY4" fmla="*/ 348717 h 378523"/>
                <a:gd name="connsiteX5" fmla="*/ 76916 w 218886"/>
                <a:gd name="connsiteY5" fmla="*/ 348717 h 378523"/>
                <a:gd name="connsiteX6" fmla="*/ 69489 w 218886"/>
                <a:gd name="connsiteY6" fmla="*/ 378435 h 378523"/>
                <a:gd name="connsiteX7" fmla="*/ 111290 w 218886"/>
                <a:gd name="connsiteY7" fmla="*/ 361290 h 378523"/>
                <a:gd name="connsiteX8" fmla="*/ 218792 w 218886"/>
                <a:gd name="connsiteY8" fmla="*/ -88 h 378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886" h="378523">
                  <a:moveTo>
                    <a:pt x="218792" y="-88"/>
                  </a:moveTo>
                  <a:cubicBezTo>
                    <a:pt x="218792" y="-88"/>
                    <a:pt x="-115902" y="156598"/>
                    <a:pt x="42447" y="363576"/>
                  </a:cubicBezTo>
                  <a:cubicBezTo>
                    <a:pt x="50350" y="295949"/>
                    <a:pt x="76535" y="164218"/>
                    <a:pt x="162613" y="79446"/>
                  </a:cubicBezTo>
                  <a:cubicBezTo>
                    <a:pt x="162613" y="79446"/>
                    <a:pt x="81962" y="176315"/>
                    <a:pt x="76916" y="348717"/>
                  </a:cubicBezTo>
                  <a:lnTo>
                    <a:pt x="76916" y="348717"/>
                  </a:lnTo>
                  <a:lnTo>
                    <a:pt x="76916" y="348717"/>
                  </a:lnTo>
                  <a:cubicBezTo>
                    <a:pt x="76211" y="358985"/>
                    <a:pt x="73698" y="369044"/>
                    <a:pt x="69489" y="378435"/>
                  </a:cubicBezTo>
                  <a:cubicBezTo>
                    <a:pt x="81487" y="372530"/>
                    <a:pt x="101006" y="366243"/>
                    <a:pt x="111290" y="361290"/>
                  </a:cubicBezTo>
                  <a:cubicBezTo>
                    <a:pt x="298775" y="270231"/>
                    <a:pt x="158423" y="98496"/>
                    <a:pt x="218792" y="-88"/>
                  </a:cubicBezTo>
                  <a:close/>
                </a:path>
              </a:pathLst>
            </a:custGeom>
            <a:solidFill>
              <a:srgbClr val="00B050"/>
            </a:solidFill>
            <a:ln w="9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3" name="Rectangle: Rounded Corners 11">
              <a:extLst>
                <a:ext uri="{FF2B5EF4-FFF2-40B4-BE49-F238E27FC236}">
                  <a16:creationId xmlns:a16="http://schemas.microsoft.com/office/drawing/2014/main" id="{B1FBAE7A-7CB1-4837-85A1-781C90B685CB}"/>
                </a:ext>
              </a:extLst>
            </p:cNvPr>
            <p:cNvSpPr/>
            <p:nvPr/>
          </p:nvSpPr>
          <p:spPr>
            <a:xfrm>
              <a:off x="9033108" y="5454547"/>
              <a:ext cx="5889647" cy="1622232"/>
            </a:xfrm>
            <a:prstGeom prst="roundRect">
              <a:avLst>
                <a:gd name="adj" fmla="val 50000"/>
              </a:avLst>
            </a:prstGeom>
            <a:solidFill>
              <a:srgbClr val="CC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4" name="Rectangle: Rounded Corners 25">
              <a:extLst>
                <a:ext uri="{FF2B5EF4-FFF2-40B4-BE49-F238E27FC236}">
                  <a16:creationId xmlns:a16="http://schemas.microsoft.com/office/drawing/2014/main" id="{5A4E2679-0891-47DA-B52F-FFEE59E0D124}"/>
                </a:ext>
              </a:extLst>
            </p:cNvPr>
            <p:cNvSpPr/>
            <p:nvPr/>
          </p:nvSpPr>
          <p:spPr>
            <a:xfrm>
              <a:off x="9033108" y="7796311"/>
              <a:ext cx="5889647" cy="162223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5" name="Rectangle: Rounded Corners 26">
              <a:extLst>
                <a:ext uri="{FF2B5EF4-FFF2-40B4-BE49-F238E27FC236}">
                  <a16:creationId xmlns:a16="http://schemas.microsoft.com/office/drawing/2014/main" id="{D8D02DCA-504F-406C-84CC-1BA8FF7784A6}"/>
                </a:ext>
              </a:extLst>
            </p:cNvPr>
            <p:cNvSpPr/>
            <p:nvPr/>
          </p:nvSpPr>
          <p:spPr>
            <a:xfrm>
              <a:off x="9033108" y="10138076"/>
              <a:ext cx="5889647" cy="1622232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6" name="Oval 22">
              <a:extLst>
                <a:ext uri="{FF2B5EF4-FFF2-40B4-BE49-F238E27FC236}">
                  <a16:creationId xmlns:a16="http://schemas.microsoft.com/office/drawing/2014/main" id="{29D66180-F926-428F-BECD-49EF86854493}"/>
                </a:ext>
              </a:extLst>
            </p:cNvPr>
            <p:cNvSpPr/>
            <p:nvPr/>
          </p:nvSpPr>
          <p:spPr>
            <a:xfrm>
              <a:off x="13391053" y="5600131"/>
              <a:ext cx="1331064" cy="1331063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Montserrat" panose="00000500000000000000" pitchFamily="2" charset="-18"/>
                  <a:ea typeface="Lato" panose="020F0502020204030203" pitchFamily="34" charset="0"/>
                  <a:cs typeface="Poppins Medium" pitchFamily="2" charset="77"/>
                </a:rPr>
                <a:t>01</a:t>
              </a:r>
              <a:endParaRPr lang="en-US" sz="4000" dirty="0">
                <a:latin typeface="Montserrat" panose="00000500000000000000" pitchFamily="2" charset="-18"/>
                <a:ea typeface="Lato" panose="020F0502020204030203" pitchFamily="34" charset="0"/>
                <a:cs typeface="Poppins Medium" pitchFamily="2" charset="77"/>
              </a:endParaRPr>
            </a:p>
          </p:txBody>
        </p:sp>
        <p:sp>
          <p:nvSpPr>
            <p:cNvPr id="17" name="Oval 23">
              <a:extLst>
                <a:ext uri="{FF2B5EF4-FFF2-40B4-BE49-F238E27FC236}">
                  <a16:creationId xmlns:a16="http://schemas.microsoft.com/office/drawing/2014/main" id="{44FEC12D-F6E1-4F77-A388-8571688B41F2}"/>
                </a:ext>
              </a:extLst>
            </p:cNvPr>
            <p:cNvSpPr/>
            <p:nvPr/>
          </p:nvSpPr>
          <p:spPr>
            <a:xfrm>
              <a:off x="13391054" y="7941894"/>
              <a:ext cx="1331064" cy="133106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Montserrat" panose="00000500000000000000" pitchFamily="2" charset="-18"/>
                  <a:ea typeface="Lato" panose="020F0502020204030203" pitchFamily="34" charset="0"/>
                  <a:cs typeface="Poppins Medium" pitchFamily="2" charset="77"/>
                </a:rPr>
                <a:t>02</a:t>
              </a:r>
              <a:endParaRPr lang="en-US" sz="4000" dirty="0">
                <a:latin typeface="Montserrat" panose="00000500000000000000" pitchFamily="2" charset="-18"/>
                <a:ea typeface="Lato" panose="020F0502020204030203" pitchFamily="34" charset="0"/>
                <a:cs typeface="Poppins Medium" pitchFamily="2" charset="77"/>
              </a:endParaRPr>
            </a:p>
          </p:txBody>
        </p:sp>
        <p:sp>
          <p:nvSpPr>
            <p:cNvPr id="18" name="Oval 24">
              <a:extLst>
                <a:ext uri="{FF2B5EF4-FFF2-40B4-BE49-F238E27FC236}">
                  <a16:creationId xmlns:a16="http://schemas.microsoft.com/office/drawing/2014/main" id="{81CE27D0-B110-4622-8B23-DF1762AE34FF}"/>
                </a:ext>
              </a:extLst>
            </p:cNvPr>
            <p:cNvSpPr/>
            <p:nvPr/>
          </p:nvSpPr>
          <p:spPr>
            <a:xfrm>
              <a:off x="13391054" y="10283660"/>
              <a:ext cx="1331064" cy="133106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Montserrat" panose="00000500000000000000" pitchFamily="2" charset="-18"/>
                  <a:ea typeface="Lato" panose="020F0502020204030203" pitchFamily="34" charset="0"/>
                  <a:cs typeface="Poppins Medium" pitchFamily="2" charset="77"/>
                </a:rPr>
                <a:t>03</a:t>
              </a:r>
            </a:p>
          </p:txBody>
        </p:sp>
        <p:sp>
          <p:nvSpPr>
            <p:cNvPr id="19" name="CuadroTexto 395">
              <a:extLst>
                <a:ext uri="{FF2B5EF4-FFF2-40B4-BE49-F238E27FC236}">
                  <a16:creationId xmlns:a16="http://schemas.microsoft.com/office/drawing/2014/main" id="{143599D1-100B-4346-8C09-CCBC3CDD437F}"/>
                </a:ext>
              </a:extLst>
            </p:cNvPr>
            <p:cNvSpPr txBox="1"/>
            <p:nvPr/>
          </p:nvSpPr>
          <p:spPr>
            <a:xfrm>
              <a:off x="9492315" y="5969327"/>
              <a:ext cx="3836698" cy="458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15000"/>
                </a:lnSpc>
                <a:spcAft>
                  <a:spcPts val="1000"/>
                </a:spcAft>
              </a:pPr>
              <a:r>
                <a:rPr lang="pl-PL" sz="1400" kern="150" dirty="0">
                  <a:solidFill>
                    <a:srgbClr val="000000"/>
                  </a:solidFill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gospodarka niskoemisyjna</a:t>
              </a:r>
              <a:endParaRPr lang="pl-PL" sz="1400" kern="150" dirty="0">
                <a:effectLst/>
                <a:latin typeface="Montserrat" panose="00000500000000000000" pitchFamily="2" charset="-18"/>
                <a:ea typeface="Calibri" panose="020F0502020204030204" pitchFamily="34" charset="0"/>
              </a:endParaRPr>
            </a:p>
          </p:txBody>
        </p:sp>
        <p:sp>
          <p:nvSpPr>
            <p:cNvPr id="20" name="CuadroTexto 395">
              <a:extLst>
                <a:ext uri="{FF2B5EF4-FFF2-40B4-BE49-F238E27FC236}">
                  <a16:creationId xmlns:a16="http://schemas.microsoft.com/office/drawing/2014/main" id="{88069AA0-F15C-4627-AF66-019CBF8FEFE3}"/>
                </a:ext>
              </a:extLst>
            </p:cNvPr>
            <p:cNvSpPr txBox="1"/>
            <p:nvPr/>
          </p:nvSpPr>
          <p:spPr>
            <a:xfrm>
              <a:off x="9507954" y="8336707"/>
              <a:ext cx="3774150" cy="458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15000"/>
                </a:lnSpc>
                <a:spcAft>
                  <a:spcPts val="1000"/>
                </a:spcAft>
              </a:pPr>
              <a:r>
                <a:rPr lang="pl-PL" sz="1400" kern="150" dirty="0">
                  <a:solidFill>
                    <a:srgbClr val="000000"/>
                  </a:solidFill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ochrona środowiska</a:t>
              </a:r>
              <a:endParaRPr lang="pl-PL" sz="1400" kern="150" dirty="0">
                <a:effectLst/>
                <a:latin typeface="Montserrat" panose="00000500000000000000" pitchFamily="2" charset="-18"/>
                <a:ea typeface="Calibri" panose="020F0502020204030204" pitchFamily="34" charset="0"/>
              </a:endParaRPr>
            </a:p>
          </p:txBody>
        </p:sp>
        <p:sp>
          <p:nvSpPr>
            <p:cNvPr id="21" name="CuadroTexto 395">
              <a:extLst>
                <a:ext uri="{FF2B5EF4-FFF2-40B4-BE49-F238E27FC236}">
                  <a16:creationId xmlns:a16="http://schemas.microsoft.com/office/drawing/2014/main" id="{E29144A7-89BA-4654-AE23-40E395A81978}"/>
                </a:ext>
              </a:extLst>
            </p:cNvPr>
            <p:cNvSpPr txBox="1"/>
            <p:nvPr/>
          </p:nvSpPr>
          <p:spPr>
            <a:xfrm>
              <a:off x="9523591" y="10708680"/>
              <a:ext cx="3774150" cy="74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1400" kern="150" dirty="0">
                  <a:solidFill>
                    <a:srgbClr val="000000"/>
                  </a:solidFill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adaptacja do zmian klimatu</a:t>
              </a:r>
              <a:endParaRPr lang="pl-PL" sz="1400" kern="150" dirty="0">
                <a:effectLst/>
                <a:latin typeface="Montserrat" panose="00000500000000000000" pitchFamily="2" charset="-18"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9114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56DA2633-3E31-4419-B523-518CED1253FD}"/>
              </a:ext>
            </a:extLst>
          </p:cNvPr>
          <p:cNvGrpSpPr/>
          <p:nvPr/>
        </p:nvGrpSpPr>
        <p:grpSpPr>
          <a:xfrm>
            <a:off x="0" y="613197"/>
            <a:ext cx="9144000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06049391-E982-4CAB-ACBE-10932E9668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4" name="Pagon 3" descr="Moduł II Ewaluacja RPO WZ 2014-2020&#10;">
              <a:extLst>
                <a:ext uri="{FF2B5EF4-FFF2-40B4-BE49-F238E27FC236}">
                  <a16:creationId xmlns:a16="http://schemas.microsoft.com/office/drawing/2014/main" id="{F3BD43E0-4DED-4E69-9ECA-BD412C6C88AB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b="1" kern="150" dirty="0"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Moduł II Ewaluacja RPO WZ 2014-2020</a:t>
              </a:r>
              <a:endParaRPr lang="pl-PL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Grafika 7">
              <a:extLst>
                <a:ext uri="{FF2B5EF4-FFF2-40B4-BE49-F238E27FC236}">
                  <a16:creationId xmlns:a16="http://schemas.microsoft.com/office/drawing/2014/main" id="{D41EC0AD-ACA9-4C42-86A6-43858CED1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5239" y="956362"/>
              <a:ext cx="476261" cy="468000"/>
            </a:xfrm>
            <a:prstGeom prst="rect">
              <a:avLst/>
            </a:prstGeom>
          </p:spPr>
        </p:pic>
      </p:grpSp>
      <p:grpSp>
        <p:nvGrpSpPr>
          <p:cNvPr id="28" name="Grupa 27">
            <a:extLst>
              <a:ext uri="{FF2B5EF4-FFF2-40B4-BE49-F238E27FC236}">
                <a16:creationId xmlns:a16="http://schemas.microsoft.com/office/drawing/2014/main" id="{064A07AB-D62F-4C17-BB4F-6BEE7CF9B476}"/>
              </a:ext>
            </a:extLst>
          </p:cNvPr>
          <p:cNvGrpSpPr>
            <a:grpSpLocks noChangeAspect="1"/>
          </p:cNvGrpSpPr>
          <p:nvPr/>
        </p:nvGrpSpPr>
        <p:grpSpPr>
          <a:xfrm>
            <a:off x="541392" y="1664951"/>
            <a:ext cx="11109216" cy="4445160"/>
            <a:chOff x="-41708" y="1995521"/>
            <a:chExt cx="9167953" cy="3668400"/>
          </a:xfrm>
        </p:grpSpPr>
        <p:grpSp>
          <p:nvGrpSpPr>
            <p:cNvPr id="6" name="Grupa 5">
              <a:extLst>
                <a:ext uri="{FF2B5EF4-FFF2-40B4-BE49-F238E27FC236}">
                  <a16:creationId xmlns:a16="http://schemas.microsoft.com/office/drawing/2014/main" id="{B7C7B9A3-029A-40F3-BF23-040CA6DFB78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42687" y="2045496"/>
              <a:ext cx="3458626" cy="3564000"/>
              <a:chOff x="4325202" y="3343353"/>
              <a:chExt cx="8556807" cy="8817488"/>
            </a:xfrm>
          </p:grpSpPr>
          <p:sp>
            <p:nvSpPr>
              <p:cNvPr id="7" name="Freeform 278">
                <a:extLst>
                  <a:ext uri="{FF2B5EF4-FFF2-40B4-BE49-F238E27FC236}">
                    <a16:creationId xmlns:a16="http://schemas.microsoft.com/office/drawing/2014/main" id="{9D600733-CF51-457E-B879-ECE2C39408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6204" y="9636332"/>
                <a:ext cx="4572" cy="45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5F95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8" name="Freeform 279">
                <a:extLst>
                  <a:ext uri="{FF2B5EF4-FFF2-40B4-BE49-F238E27FC236}">
                    <a16:creationId xmlns:a16="http://schemas.microsoft.com/office/drawing/2014/main" id="{B88B7D59-B3BE-4409-A0B0-E50455320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6204" y="9636332"/>
                <a:ext cx="4572" cy="45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5F95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9" name="Freeform 280">
                <a:extLst>
                  <a:ext uri="{FF2B5EF4-FFF2-40B4-BE49-F238E27FC236}">
                    <a16:creationId xmlns:a16="http://schemas.microsoft.com/office/drawing/2014/main" id="{20AD2977-8CA3-4377-B44A-E1D239666C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17840" y="5392230"/>
                <a:ext cx="3064169" cy="4020008"/>
              </a:xfrm>
              <a:custGeom>
                <a:avLst/>
                <a:gdLst>
                  <a:gd name="T0" fmla="*/ 1697 w 2954"/>
                  <a:gd name="T1" fmla="*/ 3841 h 3878"/>
                  <a:gd name="T2" fmla="*/ 1697 w 2954"/>
                  <a:gd name="T3" fmla="*/ 3841 h 3878"/>
                  <a:gd name="T4" fmla="*/ 2549 w 2954"/>
                  <a:gd name="T5" fmla="*/ 3330 h 3878"/>
                  <a:gd name="T6" fmla="*/ 2755 w 2954"/>
                  <a:gd name="T7" fmla="*/ 1857 h 3878"/>
                  <a:gd name="T8" fmla="*/ 1374 w 2954"/>
                  <a:gd name="T9" fmla="*/ 36 h 3878"/>
                  <a:gd name="T10" fmla="*/ 1248 w 2954"/>
                  <a:gd name="T11" fmla="*/ 45 h 3878"/>
                  <a:gd name="T12" fmla="*/ 1158 w 2954"/>
                  <a:gd name="T13" fmla="*/ 152 h 3878"/>
                  <a:gd name="T14" fmla="*/ 180 w 2954"/>
                  <a:gd name="T15" fmla="*/ 1741 h 3878"/>
                  <a:gd name="T16" fmla="*/ 81 w 2954"/>
                  <a:gd name="T17" fmla="*/ 2737 h 3878"/>
                  <a:gd name="T18" fmla="*/ 1248 w 2954"/>
                  <a:gd name="T19" fmla="*/ 3850 h 3878"/>
                  <a:gd name="T20" fmla="*/ 1697 w 2954"/>
                  <a:gd name="T21" fmla="*/ 3841 h 3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54" h="3878">
                    <a:moveTo>
                      <a:pt x="1697" y="3841"/>
                    </a:moveTo>
                    <a:lnTo>
                      <a:pt x="1697" y="3841"/>
                    </a:lnTo>
                    <a:cubicBezTo>
                      <a:pt x="2047" y="3761"/>
                      <a:pt x="2333" y="3608"/>
                      <a:pt x="2549" y="3330"/>
                    </a:cubicBezTo>
                    <a:cubicBezTo>
                      <a:pt x="2890" y="2881"/>
                      <a:pt x="2953" y="2378"/>
                      <a:pt x="2755" y="1857"/>
                    </a:cubicBezTo>
                    <a:cubicBezTo>
                      <a:pt x="2477" y="1113"/>
                      <a:pt x="1948" y="557"/>
                      <a:pt x="1374" y="36"/>
                    </a:cubicBezTo>
                    <a:cubicBezTo>
                      <a:pt x="1329" y="0"/>
                      <a:pt x="1284" y="9"/>
                      <a:pt x="1248" y="45"/>
                    </a:cubicBezTo>
                    <a:cubicBezTo>
                      <a:pt x="1212" y="81"/>
                      <a:pt x="1185" y="116"/>
                      <a:pt x="1158" y="152"/>
                    </a:cubicBezTo>
                    <a:cubicBezTo>
                      <a:pt x="754" y="637"/>
                      <a:pt x="395" y="1149"/>
                      <a:pt x="180" y="1741"/>
                    </a:cubicBezTo>
                    <a:cubicBezTo>
                      <a:pt x="54" y="2064"/>
                      <a:pt x="0" y="2396"/>
                      <a:pt x="81" y="2737"/>
                    </a:cubicBezTo>
                    <a:cubicBezTo>
                      <a:pt x="198" y="3303"/>
                      <a:pt x="682" y="3769"/>
                      <a:pt x="1248" y="3850"/>
                    </a:cubicBezTo>
                    <a:cubicBezTo>
                      <a:pt x="1248" y="3850"/>
                      <a:pt x="1553" y="3877"/>
                      <a:pt x="1697" y="3841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100" dirty="0">
                  <a:latin typeface="Montserrat" panose="00000500000000000000" pitchFamily="2" charset="-18"/>
                </a:endParaRPr>
              </a:p>
            </p:txBody>
          </p:sp>
          <p:sp>
            <p:nvSpPr>
              <p:cNvPr id="10" name="Freeform 281">
                <a:extLst>
                  <a:ext uri="{FF2B5EF4-FFF2-40B4-BE49-F238E27FC236}">
                    <a16:creationId xmlns:a16="http://schemas.microsoft.com/office/drawing/2014/main" id="{C1384466-1FFC-47F5-8ADC-701DB98563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0502" y="6608750"/>
                <a:ext cx="2615977" cy="4385879"/>
              </a:xfrm>
              <a:custGeom>
                <a:avLst/>
                <a:gdLst>
                  <a:gd name="T0" fmla="*/ 81 w 2524"/>
                  <a:gd name="T1" fmla="*/ 4218 h 4229"/>
                  <a:gd name="T2" fmla="*/ 81 w 2524"/>
                  <a:gd name="T3" fmla="*/ 4218 h 4229"/>
                  <a:gd name="T4" fmla="*/ 9 w 2524"/>
                  <a:gd name="T5" fmla="*/ 4182 h 4229"/>
                  <a:gd name="T6" fmla="*/ 54 w 2524"/>
                  <a:gd name="T7" fmla="*/ 4102 h 4229"/>
                  <a:gd name="T8" fmla="*/ 1930 w 2524"/>
                  <a:gd name="T9" fmla="*/ 2531 h 4229"/>
                  <a:gd name="T10" fmla="*/ 2146 w 2524"/>
                  <a:gd name="T11" fmla="*/ 90 h 4229"/>
                  <a:gd name="T12" fmla="*/ 2182 w 2524"/>
                  <a:gd name="T13" fmla="*/ 9 h 4229"/>
                  <a:gd name="T14" fmla="*/ 2254 w 2524"/>
                  <a:gd name="T15" fmla="*/ 54 h 4229"/>
                  <a:gd name="T16" fmla="*/ 2038 w 2524"/>
                  <a:gd name="T17" fmla="*/ 2585 h 4229"/>
                  <a:gd name="T18" fmla="*/ 90 w 2524"/>
                  <a:gd name="T19" fmla="*/ 4218 h 4229"/>
                  <a:gd name="T20" fmla="*/ 81 w 2524"/>
                  <a:gd name="T21" fmla="*/ 4218 h 4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4" h="4229">
                    <a:moveTo>
                      <a:pt x="81" y="4218"/>
                    </a:moveTo>
                    <a:lnTo>
                      <a:pt x="81" y="4218"/>
                    </a:lnTo>
                    <a:cubicBezTo>
                      <a:pt x="54" y="4228"/>
                      <a:pt x="18" y="4209"/>
                      <a:pt x="9" y="4182"/>
                    </a:cubicBezTo>
                    <a:cubicBezTo>
                      <a:pt x="0" y="4146"/>
                      <a:pt x="18" y="4111"/>
                      <a:pt x="54" y="4102"/>
                    </a:cubicBezTo>
                    <a:cubicBezTo>
                      <a:pt x="862" y="3850"/>
                      <a:pt x="1535" y="3285"/>
                      <a:pt x="1930" y="2531"/>
                    </a:cubicBezTo>
                    <a:cubicBezTo>
                      <a:pt x="2326" y="1768"/>
                      <a:pt x="2397" y="906"/>
                      <a:pt x="2146" y="90"/>
                    </a:cubicBezTo>
                    <a:cubicBezTo>
                      <a:pt x="2128" y="54"/>
                      <a:pt x="2146" y="18"/>
                      <a:pt x="2182" y="9"/>
                    </a:cubicBezTo>
                    <a:cubicBezTo>
                      <a:pt x="2209" y="0"/>
                      <a:pt x="2245" y="18"/>
                      <a:pt x="2254" y="54"/>
                    </a:cubicBezTo>
                    <a:cubicBezTo>
                      <a:pt x="2523" y="897"/>
                      <a:pt x="2442" y="1795"/>
                      <a:pt x="2038" y="2585"/>
                    </a:cubicBezTo>
                    <a:cubicBezTo>
                      <a:pt x="1625" y="3366"/>
                      <a:pt x="934" y="3949"/>
                      <a:pt x="90" y="4218"/>
                    </a:cubicBezTo>
                    <a:cubicBezTo>
                      <a:pt x="81" y="4218"/>
                      <a:pt x="81" y="4218"/>
                      <a:pt x="81" y="4218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11" name="Freeform 282">
                <a:extLst>
                  <a:ext uri="{FF2B5EF4-FFF2-40B4-BE49-F238E27FC236}">
                    <a16:creationId xmlns:a16="http://schemas.microsoft.com/office/drawing/2014/main" id="{030EE49A-A3F2-405A-BA85-7FD9A8F9E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29645" y="3773251"/>
                <a:ext cx="4575" cy="45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3A668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12" name="Freeform 283">
                <a:extLst>
                  <a:ext uri="{FF2B5EF4-FFF2-40B4-BE49-F238E27FC236}">
                    <a16:creationId xmlns:a16="http://schemas.microsoft.com/office/drawing/2014/main" id="{989C92DA-D796-4BFF-80B2-C10444E2C3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29645" y="3773251"/>
                <a:ext cx="4575" cy="45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solidFill>
                <a:srgbClr val="3A668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13" name="Freeform 284">
                <a:extLst>
                  <a:ext uri="{FF2B5EF4-FFF2-40B4-BE49-F238E27FC236}">
                    <a16:creationId xmlns:a16="http://schemas.microsoft.com/office/drawing/2014/main" id="{2EAEE189-C65B-4406-B387-64B1BF2458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3088" y="3343353"/>
                <a:ext cx="3530654" cy="3173930"/>
              </a:xfrm>
              <a:custGeom>
                <a:avLst/>
                <a:gdLst>
                  <a:gd name="T0" fmla="*/ 2846 w 3404"/>
                  <a:gd name="T1" fmla="*/ 377 h 3062"/>
                  <a:gd name="T2" fmla="*/ 2846 w 3404"/>
                  <a:gd name="T3" fmla="*/ 377 h 3062"/>
                  <a:gd name="T4" fmla="*/ 1930 w 3404"/>
                  <a:gd name="T5" fmla="*/ 9 h 3062"/>
                  <a:gd name="T6" fmla="*/ 629 w 3404"/>
                  <a:gd name="T7" fmla="*/ 727 h 3062"/>
                  <a:gd name="T8" fmla="*/ 9 w 3404"/>
                  <a:gd name="T9" fmla="*/ 2936 h 3062"/>
                  <a:gd name="T10" fmla="*/ 90 w 3404"/>
                  <a:gd name="T11" fmla="*/ 3025 h 3062"/>
                  <a:gd name="T12" fmla="*/ 234 w 3404"/>
                  <a:gd name="T13" fmla="*/ 3034 h 3062"/>
                  <a:gd name="T14" fmla="*/ 2092 w 3404"/>
                  <a:gd name="T15" fmla="*/ 2855 h 3062"/>
                  <a:gd name="T16" fmla="*/ 2945 w 3404"/>
                  <a:gd name="T17" fmla="*/ 2334 h 3062"/>
                  <a:gd name="T18" fmla="*/ 3125 w 3404"/>
                  <a:gd name="T19" fmla="*/ 727 h 3062"/>
                  <a:gd name="T20" fmla="*/ 2846 w 3404"/>
                  <a:gd name="T21" fmla="*/ 377 h 3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04" h="3062">
                    <a:moveTo>
                      <a:pt x="2846" y="377"/>
                    </a:moveTo>
                    <a:lnTo>
                      <a:pt x="2846" y="377"/>
                    </a:lnTo>
                    <a:cubicBezTo>
                      <a:pt x="2577" y="143"/>
                      <a:pt x="2281" y="9"/>
                      <a:pt x="1930" y="9"/>
                    </a:cubicBezTo>
                    <a:cubicBezTo>
                      <a:pt x="1356" y="0"/>
                      <a:pt x="925" y="251"/>
                      <a:pt x="629" y="727"/>
                    </a:cubicBezTo>
                    <a:cubicBezTo>
                      <a:pt x="198" y="1391"/>
                      <a:pt x="72" y="2154"/>
                      <a:pt x="9" y="2936"/>
                    </a:cubicBezTo>
                    <a:cubicBezTo>
                      <a:pt x="0" y="2989"/>
                      <a:pt x="36" y="3016"/>
                      <a:pt x="90" y="3025"/>
                    </a:cubicBezTo>
                    <a:cubicBezTo>
                      <a:pt x="135" y="3034"/>
                      <a:pt x="189" y="3034"/>
                      <a:pt x="234" y="3034"/>
                    </a:cubicBezTo>
                    <a:cubicBezTo>
                      <a:pt x="862" y="3061"/>
                      <a:pt x="1482" y="3034"/>
                      <a:pt x="2092" y="2855"/>
                    </a:cubicBezTo>
                    <a:cubicBezTo>
                      <a:pt x="2415" y="2765"/>
                      <a:pt x="2711" y="2603"/>
                      <a:pt x="2945" y="2334"/>
                    </a:cubicBezTo>
                    <a:cubicBezTo>
                      <a:pt x="3322" y="1903"/>
                      <a:pt x="3403" y="1230"/>
                      <a:pt x="3125" y="727"/>
                    </a:cubicBezTo>
                    <a:cubicBezTo>
                      <a:pt x="3125" y="727"/>
                      <a:pt x="2963" y="476"/>
                      <a:pt x="2846" y="377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14" name="Freeform 285">
                <a:extLst>
                  <a:ext uri="{FF2B5EF4-FFF2-40B4-BE49-F238E27FC236}">
                    <a16:creationId xmlns:a16="http://schemas.microsoft.com/office/drawing/2014/main" id="{692F70CE-DFCF-4F44-94EB-2C9E5F40B4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2031" y="3704651"/>
                <a:ext cx="4861508" cy="1660138"/>
              </a:xfrm>
              <a:custGeom>
                <a:avLst/>
                <a:gdLst>
                  <a:gd name="T0" fmla="*/ 72 w 4688"/>
                  <a:gd name="T1" fmla="*/ 1598 h 1599"/>
                  <a:gd name="T2" fmla="*/ 72 w 4688"/>
                  <a:gd name="T3" fmla="*/ 1598 h 1599"/>
                  <a:gd name="T4" fmla="*/ 36 w 4688"/>
                  <a:gd name="T5" fmla="*/ 1580 h 1599"/>
                  <a:gd name="T6" fmla="*/ 27 w 4688"/>
                  <a:gd name="T7" fmla="*/ 1499 h 1599"/>
                  <a:gd name="T8" fmla="*/ 2173 w 4688"/>
                  <a:gd name="T9" fmla="*/ 153 h 1599"/>
                  <a:gd name="T10" fmla="*/ 4660 w 4688"/>
                  <a:gd name="T11" fmla="*/ 718 h 1599"/>
                  <a:gd name="T12" fmla="*/ 4669 w 4688"/>
                  <a:gd name="T13" fmla="*/ 799 h 1599"/>
                  <a:gd name="T14" fmla="*/ 4588 w 4688"/>
                  <a:gd name="T15" fmla="*/ 817 h 1599"/>
                  <a:gd name="T16" fmla="*/ 2200 w 4688"/>
                  <a:gd name="T17" fmla="*/ 269 h 1599"/>
                  <a:gd name="T18" fmla="*/ 117 w 4688"/>
                  <a:gd name="T19" fmla="*/ 1571 h 1599"/>
                  <a:gd name="T20" fmla="*/ 72 w 4688"/>
                  <a:gd name="T21" fmla="*/ 1598 h 1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88" h="1599">
                    <a:moveTo>
                      <a:pt x="72" y="1598"/>
                    </a:moveTo>
                    <a:lnTo>
                      <a:pt x="72" y="1598"/>
                    </a:lnTo>
                    <a:cubicBezTo>
                      <a:pt x="63" y="1598"/>
                      <a:pt x="45" y="1589"/>
                      <a:pt x="36" y="1580"/>
                    </a:cubicBezTo>
                    <a:cubicBezTo>
                      <a:pt x="9" y="1562"/>
                      <a:pt x="0" y="1526"/>
                      <a:pt x="27" y="1499"/>
                    </a:cubicBezTo>
                    <a:cubicBezTo>
                      <a:pt x="539" y="781"/>
                      <a:pt x="1302" y="296"/>
                      <a:pt x="2173" y="153"/>
                    </a:cubicBezTo>
                    <a:cubicBezTo>
                      <a:pt x="3053" y="0"/>
                      <a:pt x="3932" y="207"/>
                      <a:pt x="4660" y="718"/>
                    </a:cubicBezTo>
                    <a:cubicBezTo>
                      <a:pt x="4687" y="736"/>
                      <a:pt x="4687" y="772"/>
                      <a:pt x="4669" y="799"/>
                    </a:cubicBezTo>
                    <a:cubicBezTo>
                      <a:pt x="4651" y="826"/>
                      <a:pt x="4615" y="835"/>
                      <a:pt x="4588" y="817"/>
                    </a:cubicBezTo>
                    <a:cubicBezTo>
                      <a:pt x="3888" y="323"/>
                      <a:pt x="3044" y="126"/>
                      <a:pt x="2200" y="269"/>
                    </a:cubicBezTo>
                    <a:cubicBezTo>
                      <a:pt x="1356" y="413"/>
                      <a:pt x="620" y="871"/>
                      <a:pt x="117" y="1571"/>
                    </a:cubicBezTo>
                    <a:cubicBezTo>
                      <a:pt x="108" y="1589"/>
                      <a:pt x="90" y="1598"/>
                      <a:pt x="72" y="159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15" name="Freeform 288">
                <a:extLst>
                  <a:ext uri="{FF2B5EF4-FFF2-40B4-BE49-F238E27FC236}">
                    <a16:creationId xmlns:a16="http://schemas.microsoft.com/office/drawing/2014/main" id="{8BD39AB0-9D25-4846-8A10-4D33647F64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344" y="9041792"/>
                <a:ext cx="3855363" cy="3119049"/>
              </a:xfrm>
              <a:custGeom>
                <a:avLst/>
                <a:gdLst>
                  <a:gd name="T0" fmla="*/ 80 w 3717"/>
                  <a:gd name="T1" fmla="*/ 1122 h 3009"/>
                  <a:gd name="T2" fmla="*/ 80 w 3717"/>
                  <a:gd name="T3" fmla="*/ 1122 h 3009"/>
                  <a:gd name="T4" fmla="*/ 179 w 3717"/>
                  <a:gd name="T5" fmla="*/ 2110 h 3009"/>
                  <a:gd name="T6" fmla="*/ 1409 w 3717"/>
                  <a:gd name="T7" fmla="*/ 2936 h 3009"/>
                  <a:gd name="T8" fmla="*/ 3653 w 3717"/>
                  <a:gd name="T9" fmla="*/ 2469 h 3009"/>
                  <a:gd name="T10" fmla="*/ 3699 w 3717"/>
                  <a:gd name="T11" fmla="*/ 2352 h 3009"/>
                  <a:gd name="T12" fmla="*/ 3645 w 3717"/>
                  <a:gd name="T13" fmla="*/ 2227 h 3009"/>
                  <a:gd name="T14" fmla="*/ 2639 w 3717"/>
                  <a:gd name="T15" fmla="*/ 655 h 3009"/>
                  <a:gd name="T16" fmla="*/ 1786 w 3717"/>
                  <a:gd name="T17" fmla="*/ 135 h 3009"/>
                  <a:gd name="T18" fmla="*/ 269 w 3717"/>
                  <a:gd name="T19" fmla="*/ 709 h 3009"/>
                  <a:gd name="T20" fmla="*/ 80 w 3717"/>
                  <a:gd name="T21" fmla="*/ 1122 h 30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17" h="3009">
                    <a:moveTo>
                      <a:pt x="80" y="1122"/>
                    </a:moveTo>
                    <a:lnTo>
                      <a:pt x="80" y="1122"/>
                    </a:lnTo>
                    <a:cubicBezTo>
                      <a:pt x="0" y="1463"/>
                      <a:pt x="17" y="1796"/>
                      <a:pt x="179" y="2110"/>
                    </a:cubicBezTo>
                    <a:cubicBezTo>
                      <a:pt x="431" y="2613"/>
                      <a:pt x="852" y="2882"/>
                      <a:pt x="1409" y="2936"/>
                    </a:cubicBezTo>
                    <a:cubicBezTo>
                      <a:pt x="2199" y="3008"/>
                      <a:pt x="2935" y="2774"/>
                      <a:pt x="3653" y="2469"/>
                    </a:cubicBezTo>
                    <a:cubicBezTo>
                      <a:pt x="3707" y="2451"/>
                      <a:pt x="3716" y="2406"/>
                      <a:pt x="3699" y="2352"/>
                    </a:cubicBezTo>
                    <a:cubicBezTo>
                      <a:pt x="3680" y="2307"/>
                      <a:pt x="3663" y="2271"/>
                      <a:pt x="3645" y="2227"/>
                    </a:cubicBezTo>
                    <a:cubicBezTo>
                      <a:pt x="3384" y="1652"/>
                      <a:pt x="3070" y="1113"/>
                      <a:pt x="2639" y="655"/>
                    </a:cubicBezTo>
                    <a:cubicBezTo>
                      <a:pt x="2397" y="404"/>
                      <a:pt x="2118" y="224"/>
                      <a:pt x="1786" y="135"/>
                    </a:cubicBezTo>
                    <a:cubicBezTo>
                      <a:pt x="1221" y="0"/>
                      <a:pt x="592" y="234"/>
                      <a:pt x="269" y="709"/>
                    </a:cubicBezTo>
                    <a:cubicBezTo>
                      <a:pt x="269" y="709"/>
                      <a:pt x="116" y="970"/>
                      <a:pt x="80" y="112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16" name="Freeform 289">
                <a:extLst>
                  <a:ext uri="{FF2B5EF4-FFF2-40B4-BE49-F238E27FC236}">
                    <a16:creationId xmlns:a16="http://schemas.microsoft.com/office/drawing/2014/main" id="{D5534E52-57B9-4255-B042-D037AEA3D9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5202" y="7372507"/>
                <a:ext cx="3128196" cy="3960552"/>
              </a:xfrm>
              <a:custGeom>
                <a:avLst/>
                <a:gdLst>
                  <a:gd name="T0" fmla="*/ 2954 w 3018"/>
                  <a:gd name="T1" fmla="*/ 3816 h 3817"/>
                  <a:gd name="T2" fmla="*/ 2954 w 3018"/>
                  <a:gd name="T3" fmla="*/ 3816 h 3817"/>
                  <a:gd name="T4" fmla="*/ 2945 w 3018"/>
                  <a:gd name="T5" fmla="*/ 3816 h 3817"/>
                  <a:gd name="T6" fmla="*/ 754 w 3018"/>
                  <a:gd name="T7" fmla="*/ 2523 h 3817"/>
                  <a:gd name="T8" fmla="*/ 126 w 3018"/>
                  <a:gd name="T9" fmla="*/ 63 h 3817"/>
                  <a:gd name="T10" fmla="*/ 189 w 3018"/>
                  <a:gd name="T11" fmla="*/ 9 h 3817"/>
                  <a:gd name="T12" fmla="*/ 243 w 3018"/>
                  <a:gd name="T13" fmla="*/ 72 h 3817"/>
                  <a:gd name="T14" fmla="*/ 853 w 3018"/>
                  <a:gd name="T15" fmla="*/ 2451 h 3817"/>
                  <a:gd name="T16" fmla="*/ 2963 w 3018"/>
                  <a:gd name="T17" fmla="*/ 3699 h 3817"/>
                  <a:gd name="T18" fmla="*/ 3008 w 3018"/>
                  <a:gd name="T19" fmla="*/ 3771 h 3817"/>
                  <a:gd name="T20" fmla="*/ 2954 w 3018"/>
                  <a:gd name="T21" fmla="*/ 3816 h 3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8" h="3817">
                    <a:moveTo>
                      <a:pt x="2954" y="3816"/>
                    </a:moveTo>
                    <a:lnTo>
                      <a:pt x="2954" y="3816"/>
                    </a:lnTo>
                    <a:cubicBezTo>
                      <a:pt x="2945" y="3816"/>
                      <a:pt x="2945" y="3816"/>
                      <a:pt x="2945" y="3816"/>
                    </a:cubicBezTo>
                    <a:cubicBezTo>
                      <a:pt x="2065" y="3690"/>
                      <a:pt x="1284" y="3232"/>
                      <a:pt x="754" y="2523"/>
                    </a:cubicBezTo>
                    <a:cubicBezTo>
                      <a:pt x="225" y="1814"/>
                      <a:pt x="0" y="934"/>
                      <a:pt x="126" y="63"/>
                    </a:cubicBezTo>
                    <a:cubicBezTo>
                      <a:pt x="126" y="27"/>
                      <a:pt x="162" y="0"/>
                      <a:pt x="189" y="9"/>
                    </a:cubicBezTo>
                    <a:cubicBezTo>
                      <a:pt x="225" y="9"/>
                      <a:pt x="252" y="45"/>
                      <a:pt x="243" y="72"/>
                    </a:cubicBezTo>
                    <a:cubicBezTo>
                      <a:pt x="126" y="925"/>
                      <a:pt x="341" y="1769"/>
                      <a:pt x="853" y="2451"/>
                    </a:cubicBezTo>
                    <a:cubicBezTo>
                      <a:pt x="1365" y="3133"/>
                      <a:pt x="2110" y="3582"/>
                      <a:pt x="2963" y="3699"/>
                    </a:cubicBezTo>
                    <a:cubicBezTo>
                      <a:pt x="2990" y="3708"/>
                      <a:pt x="3017" y="3735"/>
                      <a:pt x="3008" y="3771"/>
                    </a:cubicBezTo>
                    <a:cubicBezTo>
                      <a:pt x="3008" y="3798"/>
                      <a:pt x="2981" y="3816"/>
                      <a:pt x="2954" y="3816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16960AEE-F130-4754-8C30-00E311BC3364}"/>
                </a:ext>
              </a:extLst>
            </p:cNvPr>
            <p:cNvSpPr txBox="1"/>
            <p:nvPr/>
          </p:nvSpPr>
          <p:spPr>
            <a:xfrm>
              <a:off x="1073825" y="1995521"/>
              <a:ext cx="2009465" cy="6857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600" dirty="0">
                  <a:latin typeface="Montserrat" panose="00000500000000000000" pitchFamily="2" charset="-18"/>
                </a:rPr>
                <a:t>II OP RPO WZ – Gospodarka niskoemisyjna</a:t>
              </a: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F8223F91-E6F1-4168-9542-A357568BD3BA}"/>
                </a:ext>
              </a:extLst>
            </p:cNvPr>
            <p:cNvSpPr txBox="1"/>
            <p:nvPr/>
          </p:nvSpPr>
          <p:spPr>
            <a:xfrm>
              <a:off x="-41708" y="4978135"/>
              <a:ext cx="3179800" cy="6857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600" dirty="0">
                  <a:latin typeface="Montserrat" panose="00000500000000000000" pitchFamily="2" charset="-18"/>
                </a:rPr>
                <a:t>III OP RPO WZ – Ochrona środowiska i adaptacja do zmian klimatu</a:t>
              </a:r>
            </a:p>
          </p:txBody>
        </p: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031F2E40-25F6-4046-8A52-AAA338D2E040}"/>
                </a:ext>
              </a:extLst>
            </p:cNvPr>
            <p:cNvSpPr txBox="1"/>
            <p:nvPr/>
          </p:nvSpPr>
          <p:spPr>
            <a:xfrm>
              <a:off x="6284723" y="3235913"/>
              <a:ext cx="2841522" cy="4825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l-PL" sz="1600" dirty="0">
                  <a:latin typeface="Montserrat" panose="00000500000000000000" pitchFamily="2" charset="-18"/>
                </a:rPr>
                <a:t>IV OP RPO WZ – Naturalne otoczenie człowieka</a:t>
              </a:r>
            </a:p>
          </p:txBody>
        </p:sp>
        <p:grpSp>
          <p:nvGrpSpPr>
            <p:cNvPr id="20" name="Grupa 19">
              <a:extLst>
                <a:ext uri="{FF2B5EF4-FFF2-40B4-BE49-F238E27FC236}">
                  <a16:creationId xmlns:a16="http://schemas.microsoft.com/office/drawing/2014/main" id="{DA0EC344-CD3A-48D4-8E59-7571559F592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23826" y="3487416"/>
              <a:ext cx="684000" cy="690945"/>
              <a:chOff x="14472470" y="5324858"/>
              <a:chExt cx="904279" cy="913460"/>
            </a:xfrm>
          </p:grpSpPr>
          <p:sp>
            <p:nvSpPr>
              <p:cNvPr id="21" name="Freeform 329">
                <a:extLst>
                  <a:ext uri="{FF2B5EF4-FFF2-40B4-BE49-F238E27FC236}">
                    <a16:creationId xmlns:a16="http://schemas.microsoft.com/office/drawing/2014/main" id="{5D3EA193-C26F-47F6-B0D7-81D26F5F60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72470" y="5324858"/>
                <a:ext cx="904279" cy="913460"/>
              </a:xfrm>
              <a:custGeom>
                <a:avLst/>
                <a:gdLst>
                  <a:gd name="T0" fmla="*/ 814 w 869"/>
                  <a:gd name="T1" fmla="*/ 0 h 878"/>
                  <a:gd name="T2" fmla="*/ 0 w 869"/>
                  <a:gd name="T3" fmla="*/ 55 h 878"/>
                  <a:gd name="T4" fmla="*/ 54 w 869"/>
                  <a:gd name="T5" fmla="*/ 877 h 878"/>
                  <a:gd name="T6" fmla="*/ 868 w 869"/>
                  <a:gd name="T7" fmla="*/ 832 h 878"/>
                  <a:gd name="T8" fmla="*/ 814 w 869"/>
                  <a:gd name="T9" fmla="*/ 0 h 878"/>
                  <a:gd name="T10" fmla="*/ 805 w 869"/>
                  <a:gd name="T11" fmla="*/ 64 h 878"/>
                  <a:gd name="T12" fmla="*/ 669 w 869"/>
                  <a:gd name="T13" fmla="*/ 425 h 878"/>
                  <a:gd name="T14" fmla="*/ 642 w 869"/>
                  <a:gd name="T15" fmla="*/ 407 h 878"/>
                  <a:gd name="T16" fmla="*/ 642 w 869"/>
                  <a:gd name="T17" fmla="*/ 407 h 878"/>
                  <a:gd name="T18" fmla="*/ 615 w 869"/>
                  <a:gd name="T19" fmla="*/ 425 h 878"/>
                  <a:gd name="T20" fmla="*/ 262 w 869"/>
                  <a:gd name="T21" fmla="*/ 226 h 878"/>
                  <a:gd name="T22" fmla="*/ 262 w 869"/>
                  <a:gd name="T23" fmla="*/ 217 h 878"/>
                  <a:gd name="T24" fmla="*/ 253 w 869"/>
                  <a:gd name="T25" fmla="*/ 217 h 878"/>
                  <a:gd name="T26" fmla="*/ 253 w 869"/>
                  <a:gd name="T27" fmla="*/ 217 h 878"/>
                  <a:gd name="T28" fmla="*/ 253 w 869"/>
                  <a:gd name="T29" fmla="*/ 217 h 878"/>
                  <a:gd name="T30" fmla="*/ 253 w 869"/>
                  <a:gd name="T31" fmla="*/ 208 h 878"/>
                  <a:gd name="T32" fmla="*/ 244 w 869"/>
                  <a:gd name="T33" fmla="*/ 208 h 878"/>
                  <a:gd name="T34" fmla="*/ 244 w 869"/>
                  <a:gd name="T35" fmla="*/ 208 h 878"/>
                  <a:gd name="T36" fmla="*/ 244 w 869"/>
                  <a:gd name="T37" fmla="*/ 208 h 878"/>
                  <a:gd name="T38" fmla="*/ 244 w 869"/>
                  <a:gd name="T39" fmla="*/ 208 h 878"/>
                  <a:gd name="T40" fmla="*/ 235 w 869"/>
                  <a:gd name="T41" fmla="*/ 208 h 878"/>
                  <a:gd name="T42" fmla="*/ 235 w 869"/>
                  <a:gd name="T43" fmla="*/ 208 h 878"/>
                  <a:gd name="T44" fmla="*/ 226 w 869"/>
                  <a:gd name="T45" fmla="*/ 208 h 878"/>
                  <a:gd name="T46" fmla="*/ 226 w 869"/>
                  <a:gd name="T47" fmla="*/ 208 h 878"/>
                  <a:gd name="T48" fmla="*/ 226 w 869"/>
                  <a:gd name="T49" fmla="*/ 208 h 878"/>
                  <a:gd name="T50" fmla="*/ 217 w 869"/>
                  <a:gd name="T51" fmla="*/ 208 h 878"/>
                  <a:gd name="T52" fmla="*/ 217 w 869"/>
                  <a:gd name="T53" fmla="*/ 208 h 878"/>
                  <a:gd name="T54" fmla="*/ 217 w 869"/>
                  <a:gd name="T55" fmla="*/ 208 h 878"/>
                  <a:gd name="T56" fmla="*/ 217 w 869"/>
                  <a:gd name="T57" fmla="*/ 208 h 878"/>
                  <a:gd name="T58" fmla="*/ 208 w 869"/>
                  <a:gd name="T59" fmla="*/ 217 h 878"/>
                  <a:gd name="T60" fmla="*/ 208 w 869"/>
                  <a:gd name="T61" fmla="*/ 217 h 878"/>
                  <a:gd name="T62" fmla="*/ 208 w 869"/>
                  <a:gd name="T63" fmla="*/ 217 h 878"/>
                  <a:gd name="T64" fmla="*/ 208 w 869"/>
                  <a:gd name="T65" fmla="*/ 217 h 878"/>
                  <a:gd name="T66" fmla="*/ 208 w 869"/>
                  <a:gd name="T67" fmla="*/ 226 h 878"/>
                  <a:gd name="T68" fmla="*/ 63 w 869"/>
                  <a:gd name="T69" fmla="*/ 64 h 878"/>
                  <a:gd name="T70" fmla="*/ 63 w 869"/>
                  <a:gd name="T71" fmla="*/ 606 h 878"/>
                  <a:gd name="T72" fmla="*/ 63 w 869"/>
                  <a:gd name="T73" fmla="*/ 597 h 878"/>
                  <a:gd name="T74" fmla="*/ 525 w 869"/>
                  <a:gd name="T75" fmla="*/ 814 h 878"/>
                  <a:gd name="T76" fmla="*/ 63 w 869"/>
                  <a:gd name="T77" fmla="*/ 606 h 878"/>
                  <a:gd name="T78" fmla="*/ 597 w 869"/>
                  <a:gd name="T79" fmla="*/ 814 h 878"/>
                  <a:gd name="T80" fmla="*/ 506 w 869"/>
                  <a:gd name="T81" fmla="*/ 660 h 878"/>
                  <a:gd name="T82" fmla="*/ 805 w 869"/>
                  <a:gd name="T83" fmla="*/ 705 h 878"/>
                  <a:gd name="T84" fmla="*/ 597 w 869"/>
                  <a:gd name="T85" fmla="*/ 814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69" h="878">
                    <a:moveTo>
                      <a:pt x="814" y="0"/>
                    </a:moveTo>
                    <a:lnTo>
                      <a:pt x="814" y="0"/>
                    </a:lnTo>
                    <a:cubicBezTo>
                      <a:pt x="54" y="0"/>
                      <a:pt x="54" y="0"/>
                      <a:pt x="54" y="0"/>
                    </a:cubicBezTo>
                    <a:cubicBezTo>
                      <a:pt x="18" y="0"/>
                      <a:pt x="0" y="27"/>
                      <a:pt x="0" y="55"/>
                    </a:cubicBezTo>
                    <a:cubicBezTo>
                      <a:pt x="0" y="832"/>
                      <a:pt x="0" y="832"/>
                      <a:pt x="0" y="832"/>
                    </a:cubicBezTo>
                    <a:cubicBezTo>
                      <a:pt x="0" y="859"/>
                      <a:pt x="18" y="877"/>
                      <a:pt x="54" y="877"/>
                    </a:cubicBezTo>
                    <a:cubicBezTo>
                      <a:pt x="814" y="877"/>
                      <a:pt x="814" y="877"/>
                      <a:pt x="814" y="877"/>
                    </a:cubicBezTo>
                    <a:cubicBezTo>
                      <a:pt x="850" y="877"/>
                      <a:pt x="868" y="859"/>
                      <a:pt x="868" y="832"/>
                    </a:cubicBezTo>
                    <a:cubicBezTo>
                      <a:pt x="868" y="55"/>
                      <a:pt x="868" y="55"/>
                      <a:pt x="868" y="55"/>
                    </a:cubicBezTo>
                    <a:cubicBezTo>
                      <a:pt x="868" y="27"/>
                      <a:pt x="850" y="0"/>
                      <a:pt x="814" y="0"/>
                    </a:cubicBezTo>
                    <a:close/>
                    <a:moveTo>
                      <a:pt x="805" y="64"/>
                    </a:moveTo>
                    <a:lnTo>
                      <a:pt x="805" y="64"/>
                    </a:lnTo>
                    <a:cubicBezTo>
                      <a:pt x="805" y="597"/>
                      <a:pt x="805" y="597"/>
                      <a:pt x="805" y="597"/>
                    </a:cubicBezTo>
                    <a:cubicBezTo>
                      <a:pt x="669" y="425"/>
                      <a:pt x="669" y="425"/>
                      <a:pt x="669" y="425"/>
                    </a:cubicBezTo>
                    <a:lnTo>
                      <a:pt x="660" y="416"/>
                    </a:lnTo>
                    <a:cubicBezTo>
                      <a:pt x="651" y="407"/>
                      <a:pt x="651" y="407"/>
                      <a:pt x="642" y="407"/>
                    </a:cubicBezTo>
                    <a:lnTo>
                      <a:pt x="642" y="407"/>
                    </a:lnTo>
                    <a:lnTo>
                      <a:pt x="642" y="407"/>
                    </a:lnTo>
                    <a:cubicBezTo>
                      <a:pt x="633" y="407"/>
                      <a:pt x="624" y="407"/>
                      <a:pt x="624" y="416"/>
                    </a:cubicBezTo>
                    <a:cubicBezTo>
                      <a:pt x="615" y="416"/>
                      <a:pt x="615" y="425"/>
                      <a:pt x="615" y="425"/>
                    </a:cubicBezTo>
                    <a:cubicBezTo>
                      <a:pt x="470" y="597"/>
                      <a:pt x="470" y="597"/>
                      <a:pt x="470" y="597"/>
                    </a:cubicBezTo>
                    <a:cubicBezTo>
                      <a:pt x="262" y="226"/>
                      <a:pt x="262" y="226"/>
                      <a:pt x="262" y="226"/>
                    </a:cubicBezTo>
                    <a:lnTo>
                      <a:pt x="262" y="226"/>
                    </a:lnTo>
                    <a:cubicBezTo>
                      <a:pt x="262" y="217"/>
                      <a:pt x="262" y="217"/>
                      <a:pt x="262" y="217"/>
                    </a:cubicBezTo>
                    <a:cubicBezTo>
                      <a:pt x="262" y="217"/>
                      <a:pt x="262" y="217"/>
                      <a:pt x="253" y="217"/>
                    </a:cubicBezTo>
                    <a:lnTo>
                      <a:pt x="253" y="217"/>
                    </a:lnTo>
                    <a:lnTo>
                      <a:pt x="253" y="217"/>
                    </a:lnTo>
                    <a:lnTo>
                      <a:pt x="253" y="217"/>
                    </a:lnTo>
                    <a:lnTo>
                      <a:pt x="253" y="217"/>
                    </a:lnTo>
                    <a:lnTo>
                      <a:pt x="253" y="217"/>
                    </a:lnTo>
                    <a:cubicBezTo>
                      <a:pt x="253" y="217"/>
                      <a:pt x="253" y="217"/>
                      <a:pt x="253" y="208"/>
                    </a:cubicBezTo>
                    <a:lnTo>
                      <a:pt x="253" y="208"/>
                    </a:lnTo>
                    <a:cubicBezTo>
                      <a:pt x="253" y="208"/>
                      <a:pt x="253" y="208"/>
                      <a:pt x="244" y="208"/>
                    </a:cubicBezTo>
                    <a:lnTo>
                      <a:pt x="244" y="208"/>
                    </a:lnTo>
                    <a:lnTo>
                      <a:pt x="244" y="208"/>
                    </a:lnTo>
                    <a:lnTo>
                      <a:pt x="244" y="208"/>
                    </a:lnTo>
                    <a:lnTo>
                      <a:pt x="244" y="208"/>
                    </a:lnTo>
                    <a:lnTo>
                      <a:pt x="244" y="208"/>
                    </a:lnTo>
                    <a:lnTo>
                      <a:pt x="244" y="208"/>
                    </a:lnTo>
                    <a:lnTo>
                      <a:pt x="244" y="208"/>
                    </a:lnTo>
                    <a:cubicBezTo>
                      <a:pt x="235" y="208"/>
                      <a:pt x="235" y="208"/>
                      <a:pt x="235" y="208"/>
                    </a:cubicBezTo>
                    <a:lnTo>
                      <a:pt x="235" y="208"/>
                    </a:lnTo>
                    <a:lnTo>
                      <a:pt x="235" y="208"/>
                    </a:lnTo>
                    <a:lnTo>
                      <a:pt x="235" y="208"/>
                    </a:lnTo>
                    <a:lnTo>
                      <a:pt x="235" y="208"/>
                    </a:lnTo>
                    <a:cubicBezTo>
                      <a:pt x="235" y="208"/>
                      <a:pt x="235" y="208"/>
                      <a:pt x="226" y="208"/>
                    </a:cubicBezTo>
                    <a:lnTo>
                      <a:pt x="226" y="208"/>
                    </a:lnTo>
                    <a:lnTo>
                      <a:pt x="226" y="208"/>
                    </a:lnTo>
                    <a:lnTo>
                      <a:pt x="226" y="208"/>
                    </a:lnTo>
                    <a:lnTo>
                      <a:pt x="226" y="208"/>
                    </a:lnTo>
                    <a:lnTo>
                      <a:pt x="226" y="208"/>
                    </a:lnTo>
                    <a:cubicBezTo>
                      <a:pt x="226" y="208"/>
                      <a:pt x="226" y="208"/>
                      <a:pt x="217" y="208"/>
                    </a:cubicBez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8"/>
                    </a:lnTo>
                    <a:lnTo>
                      <a:pt x="217" y="208"/>
                    </a:lnTo>
                    <a:cubicBezTo>
                      <a:pt x="208" y="217"/>
                      <a:pt x="208" y="217"/>
                      <a:pt x="208" y="217"/>
                    </a:cubicBezTo>
                    <a:lnTo>
                      <a:pt x="208" y="217"/>
                    </a:lnTo>
                    <a:lnTo>
                      <a:pt x="208" y="217"/>
                    </a:lnTo>
                    <a:lnTo>
                      <a:pt x="208" y="217"/>
                    </a:lnTo>
                    <a:lnTo>
                      <a:pt x="208" y="217"/>
                    </a:lnTo>
                    <a:lnTo>
                      <a:pt x="208" y="217"/>
                    </a:lnTo>
                    <a:lnTo>
                      <a:pt x="208" y="217"/>
                    </a:lnTo>
                    <a:cubicBezTo>
                      <a:pt x="208" y="217"/>
                      <a:pt x="208" y="217"/>
                      <a:pt x="208" y="226"/>
                    </a:cubicBezTo>
                    <a:lnTo>
                      <a:pt x="208" y="226"/>
                    </a:lnTo>
                    <a:cubicBezTo>
                      <a:pt x="63" y="470"/>
                      <a:pt x="63" y="470"/>
                      <a:pt x="63" y="470"/>
                    </a:cubicBezTo>
                    <a:cubicBezTo>
                      <a:pt x="63" y="64"/>
                      <a:pt x="63" y="64"/>
                      <a:pt x="63" y="64"/>
                    </a:cubicBezTo>
                    <a:lnTo>
                      <a:pt x="805" y="64"/>
                    </a:lnTo>
                    <a:close/>
                    <a:moveTo>
                      <a:pt x="63" y="606"/>
                    </a:moveTo>
                    <a:lnTo>
                      <a:pt x="63" y="606"/>
                    </a:lnTo>
                    <a:lnTo>
                      <a:pt x="63" y="597"/>
                    </a:lnTo>
                    <a:cubicBezTo>
                      <a:pt x="235" y="308"/>
                      <a:pt x="235" y="308"/>
                      <a:pt x="235" y="308"/>
                    </a:cubicBezTo>
                    <a:cubicBezTo>
                      <a:pt x="525" y="814"/>
                      <a:pt x="525" y="814"/>
                      <a:pt x="525" y="814"/>
                    </a:cubicBezTo>
                    <a:cubicBezTo>
                      <a:pt x="63" y="814"/>
                      <a:pt x="63" y="814"/>
                      <a:pt x="63" y="814"/>
                    </a:cubicBezTo>
                    <a:lnTo>
                      <a:pt x="63" y="606"/>
                    </a:lnTo>
                    <a:close/>
                    <a:moveTo>
                      <a:pt x="597" y="814"/>
                    </a:moveTo>
                    <a:lnTo>
                      <a:pt x="597" y="814"/>
                    </a:lnTo>
                    <a:lnTo>
                      <a:pt x="597" y="814"/>
                    </a:lnTo>
                    <a:cubicBezTo>
                      <a:pt x="506" y="660"/>
                      <a:pt x="506" y="660"/>
                      <a:pt x="506" y="660"/>
                    </a:cubicBezTo>
                    <a:cubicBezTo>
                      <a:pt x="642" y="489"/>
                      <a:pt x="642" y="489"/>
                      <a:pt x="642" y="489"/>
                    </a:cubicBezTo>
                    <a:cubicBezTo>
                      <a:pt x="805" y="705"/>
                      <a:pt x="805" y="705"/>
                      <a:pt x="805" y="705"/>
                    </a:cubicBezTo>
                    <a:cubicBezTo>
                      <a:pt x="805" y="814"/>
                      <a:pt x="805" y="814"/>
                      <a:pt x="805" y="814"/>
                    </a:cubicBezTo>
                    <a:lnTo>
                      <a:pt x="597" y="8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22" name="Freeform 330">
                <a:extLst>
                  <a:ext uri="{FF2B5EF4-FFF2-40B4-BE49-F238E27FC236}">
                    <a16:creationId xmlns:a16="http://schemas.microsoft.com/office/drawing/2014/main" id="{2FFE896C-16CC-4FEF-BABC-A2A6ABCED6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00350" y="5425843"/>
                <a:ext cx="275415" cy="275415"/>
              </a:xfrm>
              <a:custGeom>
                <a:avLst/>
                <a:gdLst>
                  <a:gd name="T0" fmla="*/ 136 w 263"/>
                  <a:gd name="T1" fmla="*/ 262 h 263"/>
                  <a:gd name="T2" fmla="*/ 136 w 263"/>
                  <a:gd name="T3" fmla="*/ 262 h 263"/>
                  <a:gd name="T4" fmla="*/ 262 w 263"/>
                  <a:gd name="T5" fmla="*/ 135 h 263"/>
                  <a:gd name="T6" fmla="*/ 136 w 263"/>
                  <a:gd name="T7" fmla="*/ 0 h 263"/>
                  <a:gd name="T8" fmla="*/ 0 w 263"/>
                  <a:gd name="T9" fmla="*/ 135 h 263"/>
                  <a:gd name="T10" fmla="*/ 136 w 263"/>
                  <a:gd name="T11" fmla="*/ 262 h 263"/>
                  <a:gd name="T12" fmla="*/ 136 w 263"/>
                  <a:gd name="T13" fmla="*/ 63 h 263"/>
                  <a:gd name="T14" fmla="*/ 136 w 263"/>
                  <a:gd name="T15" fmla="*/ 63 h 263"/>
                  <a:gd name="T16" fmla="*/ 199 w 263"/>
                  <a:gd name="T17" fmla="*/ 135 h 263"/>
                  <a:gd name="T18" fmla="*/ 136 w 263"/>
                  <a:gd name="T19" fmla="*/ 199 h 263"/>
                  <a:gd name="T20" fmla="*/ 64 w 263"/>
                  <a:gd name="T21" fmla="*/ 135 h 263"/>
                  <a:gd name="T22" fmla="*/ 136 w 263"/>
                  <a:gd name="T23" fmla="*/ 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263">
                    <a:moveTo>
                      <a:pt x="136" y="262"/>
                    </a:moveTo>
                    <a:lnTo>
                      <a:pt x="136" y="262"/>
                    </a:lnTo>
                    <a:cubicBezTo>
                      <a:pt x="208" y="262"/>
                      <a:pt x="262" y="208"/>
                      <a:pt x="262" y="135"/>
                    </a:cubicBezTo>
                    <a:cubicBezTo>
                      <a:pt x="262" y="63"/>
                      <a:pt x="208" y="0"/>
                      <a:pt x="136" y="0"/>
                    </a:cubicBezTo>
                    <a:cubicBezTo>
                      <a:pt x="64" y="0"/>
                      <a:pt x="0" y="63"/>
                      <a:pt x="0" y="135"/>
                    </a:cubicBezTo>
                    <a:cubicBezTo>
                      <a:pt x="0" y="208"/>
                      <a:pt x="64" y="262"/>
                      <a:pt x="136" y="262"/>
                    </a:cubicBezTo>
                    <a:close/>
                    <a:moveTo>
                      <a:pt x="136" y="63"/>
                    </a:moveTo>
                    <a:lnTo>
                      <a:pt x="136" y="63"/>
                    </a:lnTo>
                    <a:cubicBezTo>
                      <a:pt x="172" y="63"/>
                      <a:pt x="199" y="99"/>
                      <a:pt x="199" y="135"/>
                    </a:cubicBezTo>
                    <a:cubicBezTo>
                      <a:pt x="199" y="172"/>
                      <a:pt x="172" y="199"/>
                      <a:pt x="136" y="199"/>
                    </a:cubicBezTo>
                    <a:cubicBezTo>
                      <a:pt x="100" y="199"/>
                      <a:pt x="64" y="172"/>
                      <a:pt x="64" y="135"/>
                    </a:cubicBezTo>
                    <a:cubicBezTo>
                      <a:pt x="64" y="99"/>
                      <a:pt x="100" y="63"/>
                      <a:pt x="136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s-MX" sz="1100">
                  <a:latin typeface="Montserrat" panose="00000500000000000000" pitchFamily="2" charset="-18"/>
                </a:endParaRPr>
              </a:p>
            </p:txBody>
          </p:sp>
        </p:grpSp>
        <p:sp>
          <p:nvSpPr>
            <p:cNvPr id="23" name="Freeform 342">
              <a:extLst>
                <a:ext uri="{FF2B5EF4-FFF2-40B4-BE49-F238E27FC236}">
                  <a16:creationId xmlns:a16="http://schemas.microsoft.com/office/drawing/2014/main" id="{D210D73A-197E-47A8-A43B-82DBC3716A4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455794" y="4712861"/>
              <a:ext cx="684000" cy="592315"/>
            </a:xfrm>
            <a:custGeom>
              <a:avLst/>
              <a:gdLst>
                <a:gd name="T0" fmla="*/ 1941 w 2074"/>
                <a:gd name="T1" fmla="*/ 520 h 1793"/>
                <a:gd name="T2" fmla="*/ 1734 w 2074"/>
                <a:gd name="T3" fmla="*/ 99 h 1793"/>
                <a:gd name="T4" fmla="*/ 1644 w 2074"/>
                <a:gd name="T5" fmla="*/ 25 h 1793"/>
                <a:gd name="T6" fmla="*/ 1148 w 2074"/>
                <a:gd name="T7" fmla="*/ 198 h 1793"/>
                <a:gd name="T8" fmla="*/ 570 w 2074"/>
                <a:gd name="T9" fmla="*/ 528 h 1793"/>
                <a:gd name="T10" fmla="*/ 74 w 2074"/>
                <a:gd name="T11" fmla="*/ 768 h 1793"/>
                <a:gd name="T12" fmla="*/ 496 w 2074"/>
                <a:gd name="T13" fmla="*/ 1396 h 1793"/>
                <a:gd name="T14" fmla="*/ 768 w 2074"/>
                <a:gd name="T15" fmla="*/ 1701 h 1793"/>
                <a:gd name="T16" fmla="*/ 818 w 2074"/>
                <a:gd name="T17" fmla="*/ 1792 h 1793"/>
                <a:gd name="T18" fmla="*/ 1280 w 2074"/>
                <a:gd name="T19" fmla="*/ 1396 h 1793"/>
                <a:gd name="T20" fmla="*/ 1437 w 2074"/>
                <a:gd name="T21" fmla="*/ 1396 h 1793"/>
                <a:gd name="T22" fmla="*/ 2073 w 2074"/>
                <a:gd name="T23" fmla="*/ 850 h 1793"/>
                <a:gd name="T24" fmla="*/ 1569 w 2074"/>
                <a:gd name="T25" fmla="*/ 487 h 1793"/>
                <a:gd name="T26" fmla="*/ 1858 w 2074"/>
                <a:gd name="T27" fmla="*/ 603 h 1793"/>
                <a:gd name="T28" fmla="*/ 1908 w 2074"/>
                <a:gd name="T29" fmla="*/ 669 h 1793"/>
                <a:gd name="T30" fmla="*/ 1503 w 2074"/>
                <a:gd name="T31" fmla="*/ 487 h 1793"/>
                <a:gd name="T32" fmla="*/ 1041 w 2074"/>
                <a:gd name="T33" fmla="*/ 1280 h 1793"/>
                <a:gd name="T34" fmla="*/ 496 w 2074"/>
                <a:gd name="T35" fmla="*/ 1280 h 1793"/>
                <a:gd name="T36" fmla="*/ 182 w 2074"/>
                <a:gd name="T37" fmla="*/ 826 h 1793"/>
                <a:gd name="T38" fmla="*/ 570 w 2074"/>
                <a:gd name="T39" fmla="*/ 652 h 1793"/>
                <a:gd name="T40" fmla="*/ 768 w 2074"/>
                <a:gd name="T41" fmla="*/ 677 h 1793"/>
                <a:gd name="T42" fmla="*/ 1148 w 2074"/>
                <a:gd name="T43" fmla="*/ 314 h 1793"/>
                <a:gd name="T44" fmla="*/ 677 w 2074"/>
                <a:gd name="T45" fmla="*/ 933 h 1793"/>
                <a:gd name="T46" fmla="*/ 719 w 2074"/>
                <a:gd name="T47" fmla="*/ 1040 h 1793"/>
                <a:gd name="T48" fmla="*/ 1049 w 2074"/>
                <a:gd name="T49" fmla="*/ 1280 h 1793"/>
                <a:gd name="T50" fmla="*/ 1363 w 2074"/>
                <a:gd name="T51" fmla="*/ 1007 h 1793"/>
                <a:gd name="T52" fmla="*/ 1363 w 2074"/>
                <a:gd name="T53" fmla="*/ 949 h 1793"/>
                <a:gd name="T54" fmla="*/ 867 w 2074"/>
                <a:gd name="T55" fmla="*/ 916 h 1793"/>
                <a:gd name="T56" fmla="*/ 1421 w 2074"/>
                <a:gd name="T57" fmla="*/ 396 h 1793"/>
                <a:gd name="T58" fmla="*/ 1239 w 2074"/>
                <a:gd name="T59" fmla="*/ 702 h 1793"/>
                <a:gd name="T60" fmla="*/ 1289 w 2074"/>
                <a:gd name="T61" fmla="*/ 793 h 1793"/>
                <a:gd name="T62" fmla="*/ 1132 w 2074"/>
                <a:gd name="T63" fmla="*/ 1371 h 1793"/>
                <a:gd name="T64" fmla="*/ 1825 w 2074"/>
                <a:gd name="T65" fmla="*/ 1139 h 1793"/>
                <a:gd name="T66" fmla="*/ 1437 w 2074"/>
                <a:gd name="T67" fmla="*/ 1280 h 1793"/>
                <a:gd name="T68" fmla="*/ 1949 w 2074"/>
                <a:gd name="T69" fmla="*/ 776 h 1793"/>
                <a:gd name="T70" fmla="*/ 1825 w 2074"/>
                <a:gd name="T71" fmla="*/ 1139 h 1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74" h="1793">
                  <a:moveTo>
                    <a:pt x="1941" y="520"/>
                  </a:moveTo>
                  <a:lnTo>
                    <a:pt x="1941" y="520"/>
                  </a:lnTo>
                  <a:cubicBezTo>
                    <a:pt x="1850" y="421"/>
                    <a:pt x="1726" y="372"/>
                    <a:pt x="1577" y="363"/>
                  </a:cubicBezTo>
                  <a:cubicBezTo>
                    <a:pt x="1734" y="99"/>
                    <a:pt x="1734" y="99"/>
                    <a:pt x="1734" y="99"/>
                  </a:cubicBezTo>
                  <a:cubicBezTo>
                    <a:pt x="1751" y="74"/>
                    <a:pt x="1751" y="41"/>
                    <a:pt x="1726" y="16"/>
                  </a:cubicBezTo>
                  <a:cubicBezTo>
                    <a:pt x="1701" y="0"/>
                    <a:pt x="1668" y="0"/>
                    <a:pt x="1644" y="25"/>
                  </a:cubicBezTo>
                  <a:cubicBezTo>
                    <a:pt x="1396" y="264"/>
                    <a:pt x="1396" y="264"/>
                    <a:pt x="1396" y="264"/>
                  </a:cubicBezTo>
                  <a:cubicBezTo>
                    <a:pt x="1322" y="223"/>
                    <a:pt x="1239" y="198"/>
                    <a:pt x="1148" y="198"/>
                  </a:cubicBezTo>
                  <a:cubicBezTo>
                    <a:pt x="933" y="198"/>
                    <a:pt x="743" y="339"/>
                    <a:pt x="686" y="545"/>
                  </a:cubicBezTo>
                  <a:cubicBezTo>
                    <a:pt x="652" y="537"/>
                    <a:pt x="611" y="528"/>
                    <a:pt x="570" y="528"/>
                  </a:cubicBezTo>
                  <a:cubicBezTo>
                    <a:pt x="454" y="528"/>
                    <a:pt x="347" y="553"/>
                    <a:pt x="265" y="594"/>
                  </a:cubicBezTo>
                  <a:cubicBezTo>
                    <a:pt x="182" y="636"/>
                    <a:pt x="116" y="693"/>
                    <a:pt x="74" y="768"/>
                  </a:cubicBezTo>
                  <a:cubicBezTo>
                    <a:pt x="0" y="900"/>
                    <a:pt x="0" y="1057"/>
                    <a:pt x="74" y="1181"/>
                  </a:cubicBezTo>
                  <a:cubicBezTo>
                    <a:pt x="149" y="1313"/>
                    <a:pt x="306" y="1396"/>
                    <a:pt x="496" y="1396"/>
                  </a:cubicBezTo>
                  <a:cubicBezTo>
                    <a:pt x="966" y="1396"/>
                    <a:pt x="966" y="1396"/>
                    <a:pt x="966" y="1396"/>
                  </a:cubicBezTo>
                  <a:cubicBezTo>
                    <a:pt x="768" y="1701"/>
                    <a:pt x="768" y="1701"/>
                    <a:pt x="768" y="1701"/>
                  </a:cubicBezTo>
                  <a:cubicBezTo>
                    <a:pt x="752" y="1726"/>
                    <a:pt x="760" y="1759"/>
                    <a:pt x="785" y="1783"/>
                  </a:cubicBezTo>
                  <a:cubicBezTo>
                    <a:pt x="793" y="1792"/>
                    <a:pt x="809" y="1792"/>
                    <a:pt x="818" y="1792"/>
                  </a:cubicBezTo>
                  <a:cubicBezTo>
                    <a:pt x="834" y="1792"/>
                    <a:pt x="851" y="1792"/>
                    <a:pt x="859" y="1775"/>
                  </a:cubicBezTo>
                  <a:cubicBezTo>
                    <a:pt x="1280" y="1396"/>
                    <a:pt x="1280" y="1396"/>
                    <a:pt x="1280" y="1396"/>
                  </a:cubicBezTo>
                  <a:lnTo>
                    <a:pt x="1289" y="1396"/>
                  </a:lnTo>
                  <a:cubicBezTo>
                    <a:pt x="1437" y="1396"/>
                    <a:pt x="1437" y="1396"/>
                    <a:pt x="1437" y="1396"/>
                  </a:cubicBezTo>
                  <a:cubicBezTo>
                    <a:pt x="1627" y="1396"/>
                    <a:pt x="1792" y="1338"/>
                    <a:pt x="1908" y="1230"/>
                  </a:cubicBezTo>
                  <a:cubicBezTo>
                    <a:pt x="2015" y="1131"/>
                    <a:pt x="2073" y="999"/>
                    <a:pt x="2073" y="850"/>
                  </a:cubicBezTo>
                  <a:cubicBezTo>
                    <a:pt x="2073" y="726"/>
                    <a:pt x="2024" y="611"/>
                    <a:pt x="1941" y="520"/>
                  </a:cubicBezTo>
                  <a:close/>
                  <a:moveTo>
                    <a:pt x="1569" y="487"/>
                  </a:moveTo>
                  <a:lnTo>
                    <a:pt x="1569" y="487"/>
                  </a:lnTo>
                  <a:cubicBezTo>
                    <a:pt x="1685" y="487"/>
                    <a:pt x="1784" y="528"/>
                    <a:pt x="1858" y="603"/>
                  </a:cubicBezTo>
                  <a:cubicBezTo>
                    <a:pt x="1875" y="619"/>
                    <a:pt x="1891" y="644"/>
                    <a:pt x="1908" y="669"/>
                  </a:cubicBezTo>
                  <a:lnTo>
                    <a:pt x="1908" y="669"/>
                  </a:lnTo>
                  <a:cubicBezTo>
                    <a:pt x="1396" y="669"/>
                    <a:pt x="1396" y="669"/>
                    <a:pt x="1396" y="669"/>
                  </a:cubicBezTo>
                  <a:cubicBezTo>
                    <a:pt x="1503" y="487"/>
                    <a:pt x="1503" y="487"/>
                    <a:pt x="1503" y="487"/>
                  </a:cubicBezTo>
                  <a:cubicBezTo>
                    <a:pt x="1528" y="487"/>
                    <a:pt x="1544" y="487"/>
                    <a:pt x="1569" y="487"/>
                  </a:cubicBezTo>
                  <a:close/>
                  <a:moveTo>
                    <a:pt x="1041" y="1280"/>
                  </a:moveTo>
                  <a:lnTo>
                    <a:pt x="1041" y="1280"/>
                  </a:lnTo>
                  <a:cubicBezTo>
                    <a:pt x="496" y="1280"/>
                    <a:pt x="496" y="1280"/>
                    <a:pt x="496" y="1280"/>
                  </a:cubicBezTo>
                  <a:cubicBezTo>
                    <a:pt x="347" y="1280"/>
                    <a:pt x="231" y="1222"/>
                    <a:pt x="174" y="1123"/>
                  </a:cubicBezTo>
                  <a:cubicBezTo>
                    <a:pt x="124" y="1032"/>
                    <a:pt x="124" y="916"/>
                    <a:pt x="182" y="826"/>
                  </a:cubicBezTo>
                  <a:cubicBezTo>
                    <a:pt x="215" y="776"/>
                    <a:pt x="256" y="735"/>
                    <a:pt x="314" y="702"/>
                  </a:cubicBezTo>
                  <a:cubicBezTo>
                    <a:pt x="388" y="669"/>
                    <a:pt x="471" y="652"/>
                    <a:pt x="570" y="652"/>
                  </a:cubicBezTo>
                  <a:cubicBezTo>
                    <a:pt x="619" y="652"/>
                    <a:pt x="669" y="660"/>
                    <a:pt x="710" y="677"/>
                  </a:cubicBezTo>
                  <a:cubicBezTo>
                    <a:pt x="727" y="685"/>
                    <a:pt x="752" y="685"/>
                    <a:pt x="768" y="677"/>
                  </a:cubicBezTo>
                  <a:cubicBezTo>
                    <a:pt x="785" y="669"/>
                    <a:pt x="793" y="652"/>
                    <a:pt x="793" y="636"/>
                  </a:cubicBezTo>
                  <a:cubicBezTo>
                    <a:pt x="818" y="454"/>
                    <a:pt x="966" y="314"/>
                    <a:pt x="1148" y="314"/>
                  </a:cubicBezTo>
                  <a:cubicBezTo>
                    <a:pt x="1206" y="314"/>
                    <a:pt x="1256" y="330"/>
                    <a:pt x="1297" y="347"/>
                  </a:cubicBezTo>
                  <a:cubicBezTo>
                    <a:pt x="677" y="933"/>
                    <a:pt x="677" y="933"/>
                    <a:pt x="677" y="933"/>
                  </a:cubicBezTo>
                  <a:cubicBezTo>
                    <a:pt x="652" y="949"/>
                    <a:pt x="652" y="974"/>
                    <a:pt x="661" y="999"/>
                  </a:cubicBezTo>
                  <a:cubicBezTo>
                    <a:pt x="669" y="1024"/>
                    <a:pt x="694" y="1040"/>
                    <a:pt x="719" y="1040"/>
                  </a:cubicBezTo>
                  <a:cubicBezTo>
                    <a:pt x="1198" y="1040"/>
                    <a:pt x="1198" y="1040"/>
                    <a:pt x="1198" y="1040"/>
                  </a:cubicBezTo>
                  <a:cubicBezTo>
                    <a:pt x="1049" y="1280"/>
                    <a:pt x="1049" y="1280"/>
                    <a:pt x="1049" y="1280"/>
                  </a:cubicBezTo>
                  <a:cubicBezTo>
                    <a:pt x="1041" y="1280"/>
                    <a:pt x="1041" y="1280"/>
                    <a:pt x="1041" y="1280"/>
                  </a:cubicBezTo>
                  <a:close/>
                  <a:moveTo>
                    <a:pt x="1363" y="1007"/>
                  </a:moveTo>
                  <a:lnTo>
                    <a:pt x="1363" y="1007"/>
                  </a:lnTo>
                  <a:cubicBezTo>
                    <a:pt x="1371" y="991"/>
                    <a:pt x="1371" y="966"/>
                    <a:pt x="1363" y="949"/>
                  </a:cubicBezTo>
                  <a:cubicBezTo>
                    <a:pt x="1355" y="933"/>
                    <a:pt x="1330" y="916"/>
                    <a:pt x="1313" y="916"/>
                  </a:cubicBezTo>
                  <a:cubicBezTo>
                    <a:pt x="867" y="916"/>
                    <a:pt x="867" y="916"/>
                    <a:pt x="867" y="916"/>
                  </a:cubicBezTo>
                  <a:cubicBezTo>
                    <a:pt x="1404" y="413"/>
                    <a:pt x="1404" y="413"/>
                    <a:pt x="1404" y="413"/>
                  </a:cubicBezTo>
                  <a:cubicBezTo>
                    <a:pt x="1421" y="396"/>
                    <a:pt x="1421" y="396"/>
                    <a:pt x="1421" y="396"/>
                  </a:cubicBezTo>
                  <a:cubicBezTo>
                    <a:pt x="1404" y="421"/>
                    <a:pt x="1404" y="421"/>
                    <a:pt x="1404" y="421"/>
                  </a:cubicBezTo>
                  <a:cubicBezTo>
                    <a:pt x="1239" y="702"/>
                    <a:pt x="1239" y="702"/>
                    <a:pt x="1239" y="702"/>
                  </a:cubicBezTo>
                  <a:cubicBezTo>
                    <a:pt x="1231" y="718"/>
                    <a:pt x="1231" y="743"/>
                    <a:pt x="1239" y="759"/>
                  </a:cubicBezTo>
                  <a:cubicBezTo>
                    <a:pt x="1247" y="784"/>
                    <a:pt x="1272" y="793"/>
                    <a:pt x="1289" y="793"/>
                  </a:cubicBezTo>
                  <a:cubicBezTo>
                    <a:pt x="1751" y="793"/>
                    <a:pt x="1751" y="793"/>
                    <a:pt x="1751" y="793"/>
                  </a:cubicBezTo>
                  <a:cubicBezTo>
                    <a:pt x="1132" y="1371"/>
                    <a:pt x="1132" y="1371"/>
                    <a:pt x="1132" y="1371"/>
                  </a:cubicBezTo>
                  <a:lnTo>
                    <a:pt x="1363" y="1007"/>
                  </a:lnTo>
                  <a:close/>
                  <a:moveTo>
                    <a:pt x="1825" y="1139"/>
                  </a:moveTo>
                  <a:lnTo>
                    <a:pt x="1825" y="1139"/>
                  </a:lnTo>
                  <a:cubicBezTo>
                    <a:pt x="1734" y="1230"/>
                    <a:pt x="1594" y="1280"/>
                    <a:pt x="1437" y="1280"/>
                  </a:cubicBezTo>
                  <a:cubicBezTo>
                    <a:pt x="1404" y="1280"/>
                    <a:pt x="1404" y="1280"/>
                    <a:pt x="1404" y="1280"/>
                  </a:cubicBezTo>
                  <a:cubicBezTo>
                    <a:pt x="1949" y="776"/>
                    <a:pt x="1949" y="776"/>
                    <a:pt x="1949" y="776"/>
                  </a:cubicBezTo>
                  <a:cubicBezTo>
                    <a:pt x="1949" y="801"/>
                    <a:pt x="1949" y="826"/>
                    <a:pt x="1949" y="850"/>
                  </a:cubicBezTo>
                  <a:cubicBezTo>
                    <a:pt x="1949" y="966"/>
                    <a:pt x="1908" y="1065"/>
                    <a:pt x="1825" y="1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s-MX" sz="1100">
                <a:latin typeface="Montserrat" panose="00000500000000000000" pitchFamily="2" charset="-18"/>
              </a:endParaRPr>
            </a:p>
          </p:txBody>
        </p:sp>
        <p:grpSp>
          <p:nvGrpSpPr>
            <p:cNvPr id="24" name="Group 9">
              <a:extLst>
                <a:ext uri="{FF2B5EF4-FFF2-40B4-BE49-F238E27FC236}">
                  <a16:creationId xmlns:a16="http://schemas.microsoft.com/office/drawing/2014/main" id="{6CB14724-F681-4360-9483-5740C4B8EB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62194" y="2371372"/>
              <a:ext cx="684000" cy="623630"/>
              <a:chOff x="3766986" y="8179122"/>
              <a:chExt cx="2082005" cy="1898247"/>
            </a:xfrm>
          </p:grpSpPr>
          <p:sp>
            <p:nvSpPr>
              <p:cNvPr id="25" name="Freeform 10">
                <a:extLst>
                  <a:ext uri="{FF2B5EF4-FFF2-40B4-BE49-F238E27FC236}">
                    <a16:creationId xmlns:a16="http://schemas.microsoft.com/office/drawing/2014/main" id="{46A2010B-87C3-4D69-8A0B-1FD30B00600C}"/>
                  </a:ext>
                </a:extLst>
              </p:cNvPr>
              <p:cNvSpPr/>
              <p:nvPr/>
            </p:nvSpPr>
            <p:spPr>
              <a:xfrm>
                <a:off x="4649384" y="9021951"/>
                <a:ext cx="1199607" cy="1055418"/>
              </a:xfrm>
              <a:custGeom>
                <a:avLst/>
                <a:gdLst>
                  <a:gd name="connsiteX0" fmla="*/ 414201 w 422982"/>
                  <a:gd name="connsiteY0" fmla="*/ 67539 h 372141"/>
                  <a:gd name="connsiteX1" fmla="*/ 374971 w 422982"/>
                  <a:gd name="connsiteY1" fmla="*/ -88 h 372141"/>
                  <a:gd name="connsiteX2" fmla="*/ 201864 w 422982"/>
                  <a:gd name="connsiteY2" fmla="*/ 100115 h 372141"/>
                  <a:gd name="connsiteX3" fmla="*/ 227288 w 422982"/>
                  <a:gd name="connsiteY3" fmla="*/ 144216 h 372141"/>
                  <a:gd name="connsiteX4" fmla="*/ 227288 w 422982"/>
                  <a:gd name="connsiteY4" fmla="*/ 144216 h 372141"/>
                  <a:gd name="connsiteX5" fmla="*/ 410202 w 422982"/>
                  <a:gd name="connsiteY5" fmla="*/ 104687 h 372141"/>
                  <a:gd name="connsiteX6" fmla="*/ 410202 w 422982"/>
                  <a:gd name="connsiteY6" fmla="*/ 104687 h 372141"/>
                  <a:gd name="connsiteX7" fmla="*/ 236047 w 422982"/>
                  <a:gd name="connsiteY7" fmla="*/ 160218 h 372141"/>
                  <a:gd name="connsiteX8" fmla="*/ 104265 w 422982"/>
                  <a:gd name="connsiteY8" fmla="*/ 160218 h 372141"/>
                  <a:gd name="connsiteX9" fmla="*/ 104265 w 422982"/>
                  <a:gd name="connsiteY9" fmla="*/ 160218 h 372141"/>
                  <a:gd name="connsiteX10" fmla="*/ 104265 w 422982"/>
                  <a:gd name="connsiteY10" fmla="*/ 142787 h 372141"/>
                  <a:gd name="connsiteX11" fmla="*/ 103789 w 422982"/>
                  <a:gd name="connsiteY11" fmla="*/ 142787 h 372141"/>
                  <a:gd name="connsiteX12" fmla="*/ -95 w 422982"/>
                  <a:gd name="connsiteY12" fmla="*/ 257087 h 372141"/>
                  <a:gd name="connsiteX13" fmla="*/ -95 w 422982"/>
                  <a:gd name="connsiteY13" fmla="*/ 257087 h 372141"/>
                  <a:gd name="connsiteX14" fmla="*/ 103503 w 422982"/>
                  <a:gd name="connsiteY14" fmla="*/ 372054 h 372141"/>
                  <a:gd name="connsiteX15" fmla="*/ 103979 w 422982"/>
                  <a:gd name="connsiteY15" fmla="*/ 372054 h 372141"/>
                  <a:gd name="connsiteX16" fmla="*/ 103979 w 422982"/>
                  <a:gd name="connsiteY16" fmla="*/ 356433 h 372141"/>
                  <a:gd name="connsiteX17" fmla="*/ 103979 w 422982"/>
                  <a:gd name="connsiteY17" fmla="*/ 356433 h 372141"/>
                  <a:gd name="connsiteX18" fmla="*/ 246807 w 422982"/>
                  <a:gd name="connsiteY18" fmla="*/ 356433 h 372141"/>
                  <a:gd name="connsiteX19" fmla="*/ 305081 w 422982"/>
                  <a:gd name="connsiteY19" fmla="*/ 322810 h 372141"/>
                  <a:gd name="connsiteX20" fmla="*/ 413725 w 422982"/>
                  <a:gd name="connsiteY20" fmla="*/ 134596 h 372141"/>
                  <a:gd name="connsiteX21" fmla="*/ 414201 w 422982"/>
                  <a:gd name="connsiteY21" fmla="*/ 67539 h 37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22982" h="372141">
                    <a:moveTo>
                      <a:pt x="414201" y="67539"/>
                    </a:moveTo>
                    <a:lnTo>
                      <a:pt x="374971" y="-88"/>
                    </a:lnTo>
                    <a:lnTo>
                      <a:pt x="201864" y="100115"/>
                    </a:lnTo>
                    <a:lnTo>
                      <a:pt x="227288" y="144216"/>
                    </a:lnTo>
                    <a:lnTo>
                      <a:pt x="227288" y="144216"/>
                    </a:lnTo>
                    <a:cubicBezTo>
                      <a:pt x="290379" y="144197"/>
                      <a:pt x="352728" y="130718"/>
                      <a:pt x="410202" y="104687"/>
                    </a:cubicBezTo>
                    <a:cubicBezTo>
                      <a:pt x="410202" y="104687"/>
                      <a:pt x="410774" y="104687"/>
                      <a:pt x="410202" y="104687"/>
                    </a:cubicBezTo>
                    <a:cubicBezTo>
                      <a:pt x="344597" y="165076"/>
                      <a:pt x="236047" y="160218"/>
                      <a:pt x="236047" y="160218"/>
                    </a:cubicBezTo>
                    <a:lnTo>
                      <a:pt x="104265" y="160218"/>
                    </a:lnTo>
                    <a:lnTo>
                      <a:pt x="104265" y="160218"/>
                    </a:lnTo>
                    <a:lnTo>
                      <a:pt x="104265" y="142787"/>
                    </a:lnTo>
                    <a:lnTo>
                      <a:pt x="103789" y="142787"/>
                    </a:lnTo>
                    <a:lnTo>
                      <a:pt x="-95" y="257087"/>
                    </a:lnTo>
                    <a:lnTo>
                      <a:pt x="-95" y="257087"/>
                    </a:lnTo>
                    <a:lnTo>
                      <a:pt x="103503" y="372054"/>
                    </a:lnTo>
                    <a:lnTo>
                      <a:pt x="103979" y="372054"/>
                    </a:lnTo>
                    <a:lnTo>
                      <a:pt x="103979" y="356433"/>
                    </a:lnTo>
                    <a:lnTo>
                      <a:pt x="103979" y="356433"/>
                    </a:lnTo>
                    <a:lnTo>
                      <a:pt x="246807" y="356433"/>
                    </a:lnTo>
                    <a:cubicBezTo>
                      <a:pt x="270831" y="356413"/>
                      <a:pt x="293036" y="343603"/>
                      <a:pt x="305081" y="322810"/>
                    </a:cubicBezTo>
                    <a:lnTo>
                      <a:pt x="413725" y="134596"/>
                    </a:lnTo>
                    <a:cubicBezTo>
                      <a:pt x="425771" y="113917"/>
                      <a:pt x="425951" y="88390"/>
                      <a:pt x="414201" y="675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26" name="Freeform 11">
                <a:extLst>
                  <a:ext uri="{FF2B5EF4-FFF2-40B4-BE49-F238E27FC236}">
                    <a16:creationId xmlns:a16="http://schemas.microsoft.com/office/drawing/2014/main" id="{5224F82E-8AA0-4451-AE22-B3889DB9B9D6}"/>
                  </a:ext>
                </a:extLst>
              </p:cNvPr>
              <p:cNvSpPr/>
              <p:nvPr/>
            </p:nvSpPr>
            <p:spPr>
              <a:xfrm>
                <a:off x="4222981" y="8179122"/>
                <a:ext cx="1351853" cy="940614"/>
              </a:xfrm>
              <a:custGeom>
                <a:avLst/>
                <a:gdLst>
                  <a:gd name="connsiteX0" fmla="*/ 196913 w 476664"/>
                  <a:gd name="connsiteY0" fmla="*/ 162600 h 331661"/>
                  <a:gd name="connsiteX1" fmla="*/ 196913 w 476664"/>
                  <a:gd name="connsiteY1" fmla="*/ 162600 h 331661"/>
                  <a:gd name="connsiteX2" fmla="*/ 74461 w 476664"/>
                  <a:gd name="connsiteY2" fmla="*/ 19725 h 331661"/>
                  <a:gd name="connsiteX3" fmla="*/ 74461 w 476664"/>
                  <a:gd name="connsiteY3" fmla="*/ 19154 h 331661"/>
                  <a:gd name="connsiteX4" fmla="*/ 206244 w 476664"/>
                  <a:gd name="connsiteY4" fmla="*/ 145931 h 331661"/>
                  <a:gd name="connsiteX5" fmla="*/ 206244 w 476664"/>
                  <a:gd name="connsiteY5" fmla="*/ 145931 h 331661"/>
                  <a:gd name="connsiteX6" fmla="*/ 289941 w 476664"/>
                  <a:gd name="connsiteY6" fmla="*/ 290997 h 331661"/>
                  <a:gd name="connsiteX7" fmla="*/ 289941 w 476664"/>
                  <a:gd name="connsiteY7" fmla="*/ 290997 h 331661"/>
                  <a:gd name="connsiteX8" fmla="*/ 277658 w 476664"/>
                  <a:gd name="connsiteY8" fmla="*/ 298045 h 331661"/>
                  <a:gd name="connsiteX9" fmla="*/ 277658 w 476664"/>
                  <a:gd name="connsiteY9" fmla="*/ 298045 h 331661"/>
                  <a:gd name="connsiteX10" fmla="*/ 432103 w 476664"/>
                  <a:gd name="connsiteY10" fmla="*/ 331574 h 331661"/>
                  <a:gd name="connsiteX11" fmla="*/ 432103 w 476664"/>
                  <a:gd name="connsiteY11" fmla="*/ 331574 h 331661"/>
                  <a:gd name="connsiteX12" fmla="*/ 476570 w 476664"/>
                  <a:gd name="connsiteY12" fmla="*/ 182984 h 331661"/>
                  <a:gd name="connsiteX13" fmla="*/ 476570 w 476664"/>
                  <a:gd name="connsiteY13" fmla="*/ 182984 h 331661"/>
                  <a:gd name="connsiteX14" fmla="*/ 464001 w 476664"/>
                  <a:gd name="connsiteY14" fmla="*/ 190223 h 331661"/>
                  <a:gd name="connsiteX15" fmla="*/ 464001 w 476664"/>
                  <a:gd name="connsiteY15" fmla="*/ 190223 h 331661"/>
                  <a:gd name="connsiteX16" fmla="*/ 373543 w 476664"/>
                  <a:gd name="connsiteY16" fmla="*/ 33537 h 331661"/>
                  <a:gd name="connsiteX17" fmla="*/ 315269 w 476664"/>
                  <a:gd name="connsiteY17" fmla="*/ -87 h 331661"/>
                  <a:gd name="connsiteX18" fmla="*/ 97885 w 476664"/>
                  <a:gd name="connsiteY18" fmla="*/ -87 h 331661"/>
                  <a:gd name="connsiteX19" fmla="*/ 39707 w 476664"/>
                  <a:gd name="connsiteY19" fmla="*/ 33537 h 331661"/>
                  <a:gd name="connsiteX20" fmla="*/ -95 w 476664"/>
                  <a:gd name="connsiteY20" fmla="*/ 102021 h 331661"/>
                  <a:gd name="connsiteX21" fmla="*/ 173679 w 476664"/>
                  <a:gd name="connsiteY21" fmla="*/ 202415 h 331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6664" h="331661">
                    <a:moveTo>
                      <a:pt x="196913" y="162600"/>
                    </a:moveTo>
                    <a:lnTo>
                      <a:pt x="196913" y="162600"/>
                    </a:lnTo>
                    <a:cubicBezTo>
                      <a:pt x="145971" y="72208"/>
                      <a:pt x="85317" y="27440"/>
                      <a:pt x="74461" y="19725"/>
                    </a:cubicBezTo>
                    <a:cubicBezTo>
                      <a:pt x="74461" y="19725"/>
                      <a:pt x="74461" y="19058"/>
                      <a:pt x="74461" y="19154"/>
                    </a:cubicBezTo>
                    <a:cubicBezTo>
                      <a:pt x="158540" y="47729"/>
                      <a:pt x="205959" y="145265"/>
                      <a:pt x="206244" y="145931"/>
                    </a:cubicBezTo>
                    <a:lnTo>
                      <a:pt x="206244" y="145931"/>
                    </a:lnTo>
                    <a:lnTo>
                      <a:pt x="289941" y="290997"/>
                    </a:lnTo>
                    <a:cubicBezTo>
                      <a:pt x="289941" y="290997"/>
                      <a:pt x="289941" y="290997"/>
                      <a:pt x="289941" y="290997"/>
                    </a:cubicBezTo>
                    <a:lnTo>
                      <a:pt x="277658" y="298045"/>
                    </a:lnTo>
                    <a:cubicBezTo>
                      <a:pt x="277658" y="298045"/>
                      <a:pt x="277658" y="298045"/>
                      <a:pt x="277658" y="298045"/>
                    </a:cubicBezTo>
                    <a:lnTo>
                      <a:pt x="432103" y="331574"/>
                    </a:lnTo>
                    <a:lnTo>
                      <a:pt x="432103" y="331574"/>
                    </a:lnTo>
                    <a:lnTo>
                      <a:pt x="476570" y="182984"/>
                    </a:lnTo>
                    <a:cubicBezTo>
                      <a:pt x="476570" y="182984"/>
                      <a:pt x="476570" y="182507"/>
                      <a:pt x="476570" y="182984"/>
                    </a:cubicBezTo>
                    <a:lnTo>
                      <a:pt x="464001" y="190223"/>
                    </a:lnTo>
                    <a:cubicBezTo>
                      <a:pt x="464001" y="190223"/>
                      <a:pt x="464001" y="190223"/>
                      <a:pt x="464001" y="190223"/>
                    </a:cubicBezTo>
                    <a:lnTo>
                      <a:pt x="373543" y="33537"/>
                    </a:lnTo>
                    <a:cubicBezTo>
                      <a:pt x="361612" y="12629"/>
                      <a:pt x="339341" y="-230"/>
                      <a:pt x="315269" y="-87"/>
                    </a:cubicBezTo>
                    <a:lnTo>
                      <a:pt x="97885" y="-87"/>
                    </a:lnTo>
                    <a:cubicBezTo>
                      <a:pt x="73852" y="-192"/>
                      <a:pt x="51619" y="12658"/>
                      <a:pt x="39707" y="33537"/>
                    </a:cubicBezTo>
                    <a:lnTo>
                      <a:pt x="-95" y="102021"/>
                    </a:lnTo>
                    <a:lnTo>
                      <a:pt x="173679" y="202415"/>
                    </a:lnTo>
                    <a:close/>
                  </a:path>
                </a:pathLst>
              </a:custGeom>
              <a:solidFill>
                <a:srgbClr val="FFFFFF"/>
              </a:solidFill>
              <a:ln w="9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>
                  <a:latin typeface="Montserrat" panose="00000500000000000000" pitchFamily="2" charset="-18"/>
                </a:endParaRPr>
              </a:p>
            </p:txBody>
          </p:sp>
          <p:sp>
            <p:nvSpPr>
              <p:cNvPr id="27" name="Freeform 12">
                <a:extLst>
                  <a:ext uri="{FF2B5EF4-FFF2-40B4-BE49-F238E27FC236}">
                    <a16:creationId xmlns:a16="http://schemas.microsoft.com/office/drawing/2014/main" id="{F595B6F8-21F6-4BC1-A4DF-18BFEBA59F3E}"/>
                  </a:ext>
                </a:extLst>
              </p:cNvPr>
              <p:cNvSpPr/>
              <p:nvPr/>
            </p:nvSpPr>
            <p:spPr>
              <a:xfrm>
                <a:off x="3766986" y="8651594"/>
                <a:ext cx="836757" cy="1382014"/>
              </a:xfrm>
              <a:custGeom>
                <a:avLst/>
                <a:gdLst>
                  <a:gd name="connsiteX0" fmla="*/ 206299 w 295041"/>
                  <a:gd name="connsiteY0" fmla="*/ 291473 h 487299"/>
                  <a:gd name="connsiteX1" fmla="*/ 145930 w 295041"/>
                  <a:gd name="connsiteY1" fmla="*/ 469304 h 487299"/>
                  <a:gd name="connsiteX2" fmla="*/ 145454 w 295041"/>
                  <a:gd name="connsiteY2" fmla="*/ 469304 h 487299"/>
                  <a:gd name="connsiteX3" fmla="*/ 187255 w 295041"/>
                  <a:gd name="connsiteY3" fmla="*/ 291187 h 487299"/>
                  <a:gd name="connsiteX4" fmla="*/ 187255 w 295041"/>
                  <a:gd name="connsiteY4" fmla="*/ 291187 h 487299"/>
                  <a:gd name="connsiteX5" fmla="*/ 273714 w 295041"/>
                  <a:gd name="connsiteY5" fmla="*/ 141644 h 487299"/>
                  <a:gd name="connsiteX6" fmla="*/ 273714 w 295041"/>
                  <a:gd name="connsiteY6" fmla="*/ 141644 h 487299"/>
                  <a:gd name="connsiteX7" fmla="*/ 284949 w 295041"/>
                  <a:gd name="connsiteY7" fmla="*/ 148216 h 487299"/>
                  <a:gd name="connsiteX8" fmla="*/ 285426 w 295041"/>
                  <a:gd name="connsiteY8" fmla="*/ 148216 h 487299"/>
                  <a:gd name="connsiteX9" fmla="*/ 239149 w 295041"/>
                  <a:gd name="connsiteY9" fmla="*/ -88 h 487299"/>
                  <a:gd name="connsiteX10" fmla="*/ 86038 w 295041"/>
                  <a:gd name="connsiteY10" fmla="*/ 32964 h 487299"/>
                  <a:gd name="connsiteX11" fmla="*/ 86038 w 295041"/>
                  <a:gd name="connsiteY11" fmla="*/ 33535 h 487299"/>
                  <a:gd name="connsiteX12" fmla="*/ 99559 w 295041"/>
                  <a:gd name="connsiteY12" fmla="*/ 41346 h 487299"/>
                  <a:gd name="connsiteX13" fmla="*/ 99559 w 295041"/>
                  <a:gd name="connsiteY13" fmla="*/ 41346 h 487299"/>
                  <a:gd name="connsiteX14" fmla="*/ 8911 w 295041"/>
                  <a:gd name="connsiteY14" fmla="*/ 198032 h 487299"/>
                  <a:gd name="connsiteX15" fmla="*/ 8911 w 295041"/>
                  <a:gd name="connsiteY15" fmla="*/ 265374 h 487299"/>
                  <a:gd name="connsiteX16" fmla="*/ 117555 w 295041"/>
                  <a:gd name="connsiteY16" fmla="*/ 453588 h 487299"/>
                  <a:gd name="connsiteX17" fmla="*/ 175829 w 295041"/>
                  <a:gd name="connsiteY17" fmla="*/ 487211 h 487299"/>
                  <a:gd name="connsiteX18" fmla="*/ 294947 w 295041"/>
                  <a:gd name="connsiteY18" fmla="*/ 487211 h 487299"/>
                  <a:gd name="connsiteX19" fmla="*/ 294947 w 295041"/>
                  <a:gd name="connsiteY19" fmla="*/ 291282 h 487299"/>
                  <a:gd name="connsiteX20" fmla="*/ 206013 w 295041"/>
                  <a:gd name="connsiteY20" fmla="*/ 291282 h 487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5041" h="487299">
                    <a:moveTo>
                      <a:pt x="206299" y="291473"/>
                    </a:moveTo>
                    <a:cubicBezTo>
                      <a:pt x="173791" y="345794"/>
                      <a:pt x="153214" y="406410"/>
                      <a:pt x="145930" y="469304"/>
                    </a:cubicBezTo>
                    <a:cubicBezTo>
                      <a:pt x="145930" y="469304"/>
                      <a:pt x="145454" y="469304"/>
                      <a:pt x="145454" y="469304"/>
                    </a:cubicBezTo>
                    <a:cubicBezTo>
                      <a:pt x="127363" y="381865"/>
                      <a:pt x="187255" y="291187"/>
                      <a:pt x="187255" y="291187"/>
                    </a:cubicBezTo>
                    <a:lnTo>
                      <a:pt x="187255" y="291187"/>
                    </a:lnTo>
                    <a:lnTo>
                      <a:pt x="273714" y="141644"/>
                    </a:lnTo>
                    <a:cubicBezTo>
                      <a:pt x="273714" y="141644"/>
                      <a:pt x="273714" y="141644"/>
                      <a:pt x="273714" y="141644"/>
                    </a:cubicBezTo>
                    <a:lnTo>
                      <a:pt x="284949" y="148216"/>
                    </a:lnTo>
                    <a:lnTo>
                      <a:pt x="285426" y="148216"/>
                    </a:lnTo>
                    <a:lnTo>
                      <a:pt x="239149" y="-88"/>
                    </a:lnTo>
                    <a:lnTo>
                      <a:pt x="86038" y="32964"/>
                    </a:lnTo>
                    <a:cubicBezTo>
                      <a:pt x="86038" y="32964"/>
                      <a:pt x="86038" y="32964"/>
                      <a:pt x="86038" y="33535"/>
                    </a:cubicBezTo>
                    <a:lnTo>
                      <a:pt x="99559" y="41346"/>
                    </a:lnTo>
                    <a:lnTo>
                      <a:pt x="99559" y="41346"/>
                    </a:lnTo>
                    <a:lnTo>
                      <a:pt x="8911" y="198032"/>
                    </a:lnTo>
                    <a:cubicBezTo>
                      <a:pt x="-3096" y="218873"/>
                      <a:pt x="-3096" y="244533"/>
                      <a:pt x="8911" y="265374"/>
                    </a:cubicBezTo>
                    <a:lnTo>
                      <a:pt x="117555" y="453588"/>
                    </a:lnTo>
                    <a:cubicBezTo>
                      <a:pt x="129591" y="474400"/>
                      <a:pt x="151796" y="487211"/>
                      <a:pt x="175829" y="487211"/>
                    </a:cubicBezTo>
                    <a:lnTo>
                      <a:pt x="294947" y="487211"/>
                    </a:lnTo>
                    <a:lnTo>
                      <a:pt x="294947" y="291282"/>
                    </a:lnTo>
                    <a:lnTo>
                      <a:pt x="206013" y="291282"/>
                    </a:lnTo>
                    <a:close/>
                  </a:path>
                </a:pathLst>
              </a:custGeom>
              <a:solidFill>
                <a:srgbClr val="FFFFFF"/>
              </a:solidFill>
              <a:ln w="95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100">
                  <a:latin typeface="Montserrat" panose="00000500000000000000" pitchFamily="2" charset="-1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5250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E76FD66D-D98E-4B48-89D8-B5D78C3E9C89}"/>
              </a:ext>
            </a:extLst>
          </p:cNvPr>
          <p:cNvGrpSpPr/>
          <p:nvPr/>
        </p:nvGrpSpPr>
        <p:grpSpPr>
          <a:xfrm>
            <a:off x="0" y="613196"/>
            <a:ext cx="9144000" cy="539932"/>
            <a:chOff x="0" y="925174"/>
            <a:chExt cx="9144000" cy="539932"/>
          </a:xfrm>
        </p:grpSpPr>
        <p:sp>
          <p:nvSpPr>
            <p:cNvPr id="3" name="Pagon 2">
              <a:extLst>
                <a:ext uri="{FF2B5EF4-FFF2-40B4-BE49-F238E27FC236}">
                  <a16:creationId xmlns:a16="http://schemas.microsoft.com/office/drawing/2014/main" id="{8D5C47DE-FD0A-4FAE-B64F-B371340EAC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4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4" name="Pagon 3">
              <a:extLst>
                <a:ext uri="{FF2B5EF4-FFF2-40B4-BE49-F238E27FC236}">
                  <a16:creationId xmlns:a16="http://schemas.microsoft.com/office/drawing/2014/main" id="{853E9A4F-2CB9-4B1D-911E-F0C152EFFC6E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1400" b="1" kern="150" dirty="0">
                  <a:solidFill>
                    <a:schemeClr val="bg1"/>
                  </a:solidFill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Moduł III Rekomendacje i prognoza wraz z raportem podsumowującym</a:t>
              </a:r>
              <a:endParaRPr lang="pl-PL" sz="14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5" name="Grafika 7">
              <a:extLst>
                <a:ext uri="{FF2B5EF4-FFF2-40B4-BE49-F238E27FC236}">
                  <a16:creationId xmlns:a16="http://schemas.microsoft.com/office/drawing/2014/main" id="{F39B47C0-008D-4B00-B6FF-9BE233C3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5239" y="956362"/>
              <a:ext cx="476261" cy="468000"/>
            </a:xfrm>
            <a:prstGeom prst="rect">
              <a:avLst/>
            </a:prstGeom>
          </p:spPr>
        </p:pic>
      </p:grpSp>
      <p:grpSp>
        <p:nvGrpSpPr>
          <p:cNvPr id="6" name="Grupa 5">
            <a:extLst>
              <a:ext uri="{FF2B5EF4-FFF2-40B4-BE49-F238E27FC236}">
                <a16:creationId xmlns:a16="http://schemas.microsoft.com/office/drawing/2014/main" id="{B1E00324-C111-4138-9FD0-407DF34AE7E0}"/>
              </a:ext>
            </a:extLst>
          </p:cNvPr>
          <p:cNvGrpSpPr>
            <a:grpSpLocks noChangeAspect="1"/>
          </p:cNvGrpSpPr>
          <p:nvPr/>
        </p:nvGrpSpPr>
        <p:grpSpPr>
          <a:xfrm>
            <a:off x="717968" y="1276383"/>
            <a:ext cx="10756065" cy="5012805"/>
            <a:chOff x="2081091" y="4029941"/>
            <a:chExt cx="18693841" cy="8712169"/>
          </a:xfrm>
        </p:grpSpPr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4F3F4D3A-E4DD-4068-B4E9-FD8B50E2F03E}"/>
                </a:ext>
              </a:extLst>
            </p:cNvPr>
            <p:cNvSpPr/>
            <p:nvPr/>
          </p:nvSpPr>
          <p:spPr>
            <a:xfrm>
              <a:off x="8099227" y="5055224"/>
              <a:ext cx="3725156" cy="1420171"/>
            </a:xfrm>
            <a:custGeom>
              <a:avLst/>
              <a:gdLst>
                <a:gd name="connsiteX0" fmla="*/ 2866814 w 2866814"/>
                <a:gd name="connsiteY0" fmla="*/ 1092940 h 1092939"/>
                <a:gd name="connsiteX1" fmla="*/ 2269375 w 2866814"/>
                <a:gd name="connsiteY1" fmla="*/ 0 h 1092939"/>
                <a:gd name="connsiteX2" fmla="*/ 0 w 2866814"/>
                <a:gd name="connsiteY2" fmla="*/ 0 h 109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6814" h="1092939">
                  <a:moveTo>
                    <a:pt x="2866814" y="1092940"/>
                  </a:moveTo>
                  <a:lnTo>
                    <a:pt x="2269375" y="0"/>
                  </a:lnTo>
                  <a:lnTo>
                    <a:pt x="0" y="0"/>
                  </a:lnTo>
                </a:path>
              </a:pathLst>
            </a:custGeom>
            <a:noFill/>
            <a:ln w="635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8AF5F4D-541D-4D27-B1D0-E5EC26657D3E}"/>
                </a:ext>
              </a:extLst>
            </p:cNvPr>
            <p:cNvSpPr/>
            <p:nvPr/>
          </p:nvSpPr>
          <p:spPr>
            <a:xfrm flipV="1">
              <a:off x="8089782" y="9641068"/>
              <a:ext cx="3348374" cy="1420048"/>
            </a:xfrm>
            <a:custGeom>
              <a:avLst/>
              <a:gdLst>
                <a:gd name="connsiteX0" fmla="*/ 2576850 w 2576849"/>
                <a:gd name="connsiteY0" fmla="*/ 1092845 h 1092844"/>
                <a:gd name="connsiteX1" fmla="*/ 1979410 w 2576849"/>
                <a:gd name="connsiteY1" fmla="*/ 0 h 1092844"/>
                <a:gd name="connsiteX2" fmla="*/ 0 w 2576849"/>
                <a:gd name="connsiteY2" fmla="*/ 0 h 109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6849" h="1092844">
                  <a:moveTo>
                    <a:pt x="2576850" y="1092845"/>
                  </a:moveTo>
                  <a:lnTo>
                    <a:pt x="1979410" y="0"/>
                  </a:lnTo>
                  <a:lnTo>
                    <a:pt x="0" y="0"/>
                  </a:ln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B8C1ED5C-E363-4D26-BB88-0D76735B820A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12821600" y="8961801"/>
              <a:ext cx="3534793" cy="1571373"/>
            </a:xfrm>
            <a:custGeom>
              <a:avLst/>
              <a:gdLst>
                <a:gd name="connsiteX0" fmla="*/ 0 w 2576944"/>
                <a:gd name="connsiteY0" fmla="*/ 1092845 h 1092844"/>
                <a:gd name="connsiteX1" fmla="*/ 597439 w 2576944"/>
                <a:gd name="connsiteY1" fmla="*/ 0 h 1092844"/>
                <a:gd name="connsiteX2" fmla="*/ 2576945 w 2576944"/>
                <a:gd name="connsiteY2" fmla="*/ 0 h 1092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6944" h="1092844">
                  <a:moveTo>
                    <a:pt x="0" y="1092845"/>
                  </a:moveTo>
                  <a:lnTo>
                    <a:pt x="597439" y="0"/>
                  </a:lnTo>
                  <a:lnTo>
                    <a:pt x="2576945" y="0"/>
                  </a:lnTo>
                </a:path>
              </a:pathLst>
            </a:custGeom>
            <a:noFill/>
            <a:ln w="6350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D3926F8-C21F-4CA9-85B9-11377F4FA564}"/>
                </a:ext>
              </a:extLst>
            </p:cNvPr>
            <p:cNvSpPr/>
            <p:nvPr/>
          </p:nvSpPr>
          <p:spPr>
            <a:xfrm>
              <a:off x="10141566" y="6322279"/>
              <a:ext cx="4094393" cy="2105652"/>
            </a:xfrm>
            <a:custGeom>
              <a:avLst/>
              <a:gdLst>
                <a:gd name="connsiteX0" fmla="*/ 1575503 w 3150973"/>
                <a:gd name="connsiteY0" fmla="*/ -68 h 1620473"/>
                <a:gd name="connsiteX1" fmla="*/ -32 w 3150973"/>
                <a:gd name="connsiteY1" fmla="*/ 1620407 h 1620473"/>
                <a:gd name="connsiteX2" fmla="*/ 3150942 w 3150973"/>
                <a:gd name="connsiteY2" fmla="*/ 1620407 h 1620473"/>
                <a:gd name="connsiteX3" fmla="*/ 1575503 w 3150973"/>
                <a:gd name="connsiteY3" fmla="*/ -68 h 1620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0973" h="1620473">
                  <a:moveTo>
                    <a:pt x="1575503" y="-68"/>
                  </a:moveTo>
                  <a:cubicBezTo>
                    <a:pt x="702278" y="-68"/>
                    <a:pt x="74196" y="800273"/>
                    <a:pt x="-32" y="1620407"/>
                  </a:cubicBezTo>
                  <a:lnTo>
                    <a:pt x="3150942" y="1620407"/>
                  </a:lnTo>
                  <a:cubicBezTo>
                    <a:pt x="3076809" y="800273"/>
                    <a:pt x="2448442" y="-68"/>
                    <a:pt x="1575503" y="-68"/>
                  </a:cubicBezTo>
                  <a:close/>
                </a:path>
              </a:pathLst>
            </a:custGeom>
            <a:solidFill>
              <a:srgbClr val="FFC211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A914086D-83A3-46BA-8F2E-A44E636435B9}"/>
                </a:ext>
              </a:extLst>
            </p:cNvPr>
            <p:cNvSpPr/>
            <p:nvPr/>
          </p:nvSpPr>
          <p:spPr>
            <a:xfrm>
              <a:off x="11379492" y="11552534"/>
              <a:ext cx="1618541" cy="297363"/>
            </a:xfrm>
            <a:custGeom>
              <a:avLst/>
              <a:gdLst>
                <a:gd name="connsiteX0" fmla="*/ 0 w 1245601"/>
                <a:gd name="connsiteY0" fmla="*/ 0 h 228845"/>
                <a:gd name="connsiteX1" fmla="*/ 1245601 w 1245601"/>
                <a:gd name="connsiteY1" fmla="*/ 0 h 228845"/>
                <a:gd name="connsiteX2" fmla="*/ 1245601 w 1245601"/>
                <a:gd name="connsiteY2" fmla="*/ 228845 h 228845"/>
                <a:gd name="connsiteX3" fmla="*/ 0 w 1245601"/>
                <a:gd name="connsiteY3" fmla="*/ 228845 h 22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5601" h="228845">
                  <a:moveTo>
                    <a:pt x="0" y="0"/>
                  </a:moveTo>
                  <a:lnTo>
                    <a:pt x="1245601" y="0"/>
                  </a:lnTo>
                  <a:lnTo>
                    <a:pt x="1245601" y="228845"/>
                  </a:lnTo>
                  <a:lnTo>
                    <a:pt x="0" y="228845"/>
                  </a:lnTo>
                  <a:close/>
                </a:path>
              </a:pathLst>
            </a:custGeom>
            <a:solidFill>
              <a:schemeClr val="accent1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446AECB-6DB8-4268-A3AD-E60DE161B3E3}"/>
                </a:ext>
              </a:extLst>
            </p:cNvPr>
            <p:cNvSpPr/>
            <p:nvPr/>
          </p:nvSpPr>
          <p:spPr>
            <a:xfrm>
              <a:off x="11379492" y="11998517"/>
              <a:ext cx="1618541" cy="297363"/>
            </a:xfrm>
            <a:custGeom>
              <a:avLst/>
              <a:gdLst>
                <a:gd name="connsiteX0" fmla="*/ 0 w 1245601"/>
                <a:gd name="connsiteY0" fmla="*/ 0 h 228845"/>
                <a:gd name="connsiteX1" fmla="*/ 1245601 w 1245601"/>
                <a:gd name="connsiteY1" fmla="*/ 0 h 228845"/>
                <a:gd name="connsiteX2" fmla="*/ 1245601 w 1245601"/>
                <a:gd name="connsiteY2" fmla="*/ 228845 h 228845"/>
                <a:gd name="connsiteX3" fmla="*/ 0 w 1245601"/>
                <a:gd name="connsiteY3" fmla="*/ 228845 h 22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5601" h="228845">
                  <a:moveTo>
                    <a:pt x="0" y="0"/>
                  </a:moveTo>
                  <a:lnTo>
                    <a:pt x="1245601" y="0"/>
                  </a:lnTo>
                  <a:lnTo>
                    <a:pt x="1245601" y="228845"/>
                  </a:lnTo>
                  <a:lnTo>
                    <a:pt x="0" y="228845"/>
                  </a:lnTo>
                  <a:close/>
                </a:path>
              </a:pathLst>
            </a:custGeom>
            <a:solidFill>
              <a:schemeClr val="accent2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EF406AFF-FD64-4D81-9EB7-58C2B3B1DD17}"/>
                </a:ext>
              </a:extLst>
            </p:cNvPr>
            <p:cNvSpPr/>
            <p:nvPr/>
          </p:nvSpPr>
          <p:spPr>
            <a:xfrm>
              <a:off x="11585010" y="12444624"/>
              <a:ext cx="1207877" cy="297486"/>
            </a:xfrm>
            <a:custGeom>
              <a:avLst/>
              <a:gdLst>
                <a:gd name="connsiteX0" fmla="*/ -32 w 929561"/>
                <a:gd name="connsiteY0" fmla="*/ -68 h 228940"/>
                <a:gd name="connsiteX1" fmla="*/ 228933 w 929561"/>
                <a:gd name="connsiteY1" fmla="*/ 228873 h 228940"/>
                <a:gd name="connsiteX2" fmla="*/ 229028 w 929561"/>
                <a:gd name="connsiteY2" fmla="*/ 228873 h 228940"/>
                <a:gd name="connsiteX3" fmla="*/ 700565 w 929561"/>
                <a:gd name="connsiteY3" fmla="*/ 228873 h 228940"/>
                <a:gd name="connsiteX4" fmla="*/ 929530 w 929561"/>
                <a:gd name="connsiteY4" fmla="*/ -68 h 22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9561" h="228940">
                  <a:moveTo>
                    <a:pt x="-32" y="-68"/>
                  </a:moveTo>
                  <a:cubicBezTo>
                    <a:pt x="-32" y="126373"/>
                    <a:pt x="102479" y="228873"/>
                    <a:pt x="228933" y="228873"/>
                  </a:cubicBezTo>
                  <a:cubicBezTo>
                    <a:pt x="228961" y="228873"/>
                    <a:pt x="228999" y="228873"/>
                    <a:pt x="229028" y="228873"/>
                  </a:cubicBezTo>
                  <a:lnTo>
                    <a:pt x="700565" y="228873"/>
                  </a:lnTo>
                  <a:cubicBezTo>
                    <a:pt x="827019" y="228873"/>
                    <a:pt x="929530" y="126373"/>
                    <a:pt x="929530" y="-68"/>
                  </a:cubicBezTo>
                  <a:close/>
                </a:path>
              </a:pathLst>
            </a:custGeom>
            <a:solidFill>
              <a:schemeClr val="accent3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E10C32FE-B94E-45B8-8723-7320DEA34BBF}"/>
                </a:ext>
              </a:extLst>
            </p:cNvPr>
            <p:cNvSpPr/>
            <p:nvPr/>
          </p:nvSpPr>
          <p:spPr>
            <a:xfrm>
              <a:off x="10132286" y="8427932"/>
              <a:ext cx="2056539" cy="2926400"/>
            </a:xfrm>
            <a:custGeom>
              <a:avLst/>
              <a:gdLst>
                <a:gd name="connsiteX0" fmla="*/ 7110 w 1582676"/>
                <a:gd name="connsiteY0" fmla="*/ -68 h 2252106"/>
                <a:gd name="connsiteX1" fmla="*/ 3780 w 1582676"/>
                <a:gd name="connsiteY1" fmla="*/ 42086 h 2252106"/>
                <a:gd name="connsiteX2" fmla="*/ 186590 w 1582676"/>
                <a:gd name="connsiteY2" fmla="*/ 959942 h 2252106"/>
                <a:gd name="connsiteX3" fmla="*/ 454286 w 1582676"/>
                <a:gd name="connsiteY3" fmla="*/ 1346172 h 2252106"/>
                <a:gd name="connsiteX4" fmla="*/ 946474 w 1582676"/>
                <a:gd name="connsiteY4" fmla="*/ 1901111 h 2252106"/>
                <a:gd name="connsiteX5" fmla="*/ 959797 w 1582676"/>
                <a:gd name="connsiteY5" fmla="*/ 2085044 h 2252106"/>
                <a:gd name="connsiteX6" fmla="*/ 959797 w 1582676"/>
                <a:gd name="connsiteY6" fmla="*/ 2252039 h 2252106"/>
                <a:gd name="connsiteX7" fmla="*/ 1582645 w 1582676"/>
                <a:gd name="connsiteY7" fmla="*/ 2252039 h 2252106"/>
                <a:gd name="connsiteX8" fmla="*/ 1582645 w 1582676"/>
                <a:gd name="connsiteY8" fmla="*/ -68 h 225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676" h="2252106">
                  <a:moveTo>
                    <a:pt x="7110" y="-68"/>
                  </a:moveTo>
                  <a:cubicBezTo>
                    <a:pt x="5873" y="13920"/>
                    <a:pt x="4731" y="28003"/>
                    <a:pt x="3780" y="42086"/>
                  </a:cubicBezTo>
                  <a:cubicBezTo>
                    <a:pt x="-16804" y="358768"/>
                    <a:pt x="46242" y="675298"/>
                    <a:pt x="186590" y="959942"/>
                  </a:cubicBezTo>
                  <a:cubicBezTo>
                    <a:pt x="255926" y="1101389"/>
                    <a:pt x="346170" y="1231597"/>
                    <a:pt x="454286" y="1346172"/>
                  </a:cubicBezTo>
                  <a:cubicBezTo>
                    <a:pt x="638238" y="1539335"/>
                    <a:pt x="890232" y="1609274"/>
                    <a:pt x="946474" y="1901111"/>
                  </a:cubicBezTo>
                  <a:cubicBezTo>
                    <a:pt x="957570" y="1961762"/>
                    <a:pt x="962033" y="2023432"/>
                    <a:pt x="959797" y="2085044"/>
                  </a:cubicBezTo>
                  <a:lnTo>
                    <a:pt x="959797" y="2252039"/>
                  </a:lnTo>
                  <a:lnTo>
                    <a:pt x="1582645" y="2252039"/>
                  </a:lnTo>
                  <a:lnTo>
                    <a:pt x="1582645" y="-68"/>
                  </a:lnTo>
                  <a:close/>
                </a:path>
              </a:pathLst>
            </a:custGeom>
            <a:solidFill>
              <a:schemeClr val="accent1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51BEB42E-F211-418D-BDD5-30E459A14557}"/>
                </a:ext>
              </a:extLst>
            </p:cNvPr>
            <p:cNvSpPr/>
            <p:nvPr/>
          </p:nvSpPr>
          <p:spPr>
            <a:xfrm>
              <a:off x="10489165" y="7179872"/>
              <a:ext cx="138495" cy="638002"/>
            </a:xfrm>
            <a:custGeom>
              <a:avLst/>
              <a:gdLst>
                <a:gd name="connsiteX0" fmla="*/ -32 w 106583"/>
                <a:gd name="connsiteY0" fmla="*/ 245430 h 490995"/>
                <a:gd name="connsiteX1" fmla="*/ 53260 w 106583"/>
                <a:gd name="connsiteY1" fmla="*/ 490928 h 490995"/>
                <a:gd name="connsiteX2" fmla="*/ 106552 w 106583"/>
                <a:gd name="connsiteY2" fmla="*/ 245430 h 490995"/>
                <a:gd name="connsiteX3" fmla="*/ 53260 w 106583"/>
                <a:gd name="connsiteY3" fmla="*/ -68 h 490995"/>
                <a:gd name="connsiteX4" fmla="*/ -32 w 106583"/>
                <a:gd name="connsiteY4" fmla="*/ 245430 h 49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583" h="490995">
                  <a:moveTo>
                    <a:pt x="-32" y="245430"/>
                  </a:moveTo>
                  <a:cubicBezTo>
                    <a:pt x="-32" y="360186"/>
                    <a:pt x="22332" y="457338"/>
                    <a:pt x="53260" y="490928"/>
                  </a:cubicBezTo>
                  <a:cubicBezTo>
                    <a:pt x="84188" y="457338"/>
                    <a:pt x="106552" y="360186"/>
                    <a:pt x="106552" y="245430"/>
                  </a:cubicBezTo>
                  <a:cubicBezTo>
                    <a:pt x="106552" y="130674"/>
                    <a:pt x="84188" y="33522"/>
                    <a:pt x="53260" y="-68"/>
                  </a:cubicBezTo>
                  <a:cubicBezTo>
                    <a:pt x="22332" y="33522"/>
                    <a:pt x="-32" y="130674"/>
                    <a:pt x="-32" y="245430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30EBEF12-CEF4-4EAD-9233-0EFAF4267011}"/>
                </a:ext>
              </a:extLst>
            </p:cNvPr>
            <p:cNvSpPr/>
            <p:nvPr/>
          </p:nvSpPr>
          <p:spPr>
            <a:xfrm>
              <a:off x="10558413" y="7816621"/>
              <a:ext cx="532712" cy="353778"/>
            </a:xfrm>
            <a:custGeom>
              <a:avLst/>
              <a:gdLst>
                <a:gd name="connsiteX0" fmla="*/ 234262 w 409966"/>
                <a:gd name="connsiteY0" fmla="*/ 91579 h 272261"/>
                <a:gd name="connsiteX1" fmla="*/ -32 w 409966"/>
                <a:gd name="connsiteY1" fmla="*/ 897 h 272261"/>
                <a:gd name="connsiteX2" fmla="*/ 175545 w 409966"/>
                <a:gd name="connsiteY2" fmla="*/ 180548 h 272261"/>
                <a:gd name="connsiteX3" fmla="*/ 409934 w 409966"/>
                <a:gd name="connsiteY3" fmla="*/ 271230 h 272261"/>
                <a:gd name="connsiteX4" fmla="*/ 234262 w 409966"/>
                <a:gd name="connsiteY4" fmla="*/ 91579 h 27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966" h="272261">
                  <a:moveTo>
                    <a:pt x="234262" y="91579"/>
                  </a:moveTo>
                  <a:cubicBezTo>
                    <a:pt x="138432" y="28396"/>
                    <a:pt x="44981" y="-6430"/>
                    <a:pt x="-32" y="897"/>
                  </a:cubicBezTo>
                  <a:cubicBezTo>
                    <a:pt x="10912" y="45239"/>
                    <a:pt x="79811" y="117365"/>
                    <a:pt x="175545" y="180548"/>
                  </a:cubicBezTo>
                  <a:cubicBezTo>
                    <a:pt x="271281" y="243730"/>
                    <a:pt x="364827" y="278556"/>
                    <a:pt x="409934" y="271230"/>
                  </a:cubicBezTo>
                  <a:cubicBezTo>
                    <a:pt x="398895" y="226888"/>
                    <a:pt x="330092" y="154761"/>
                    <a:pt x="234262" y="9157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A9D099C-AE78-4B54-B627-8BE82F05A279}"/>
                </a:ext>
              </a:extLst>
            </p:cNvPr>
            <p:cNvSpPr/>
            <p:nvPr/>
          </p:nvSpPr>
          <p:spPr>
            <a:xfrm>
              <a:off x="10025699" y="7816621"/>
              <a:ext cx="532712" cy="353778"/>
            </a:xfrm>
            <a:custGeom>
              <a:avLst/>
              <a:gdLst>
                <a:gd name="connsiteX0" fmla="*/ 175546 w 409966"/>
                <a:gd name="connsiteY0" fmla="*/ 91579 h 272261"/>
                <a:gd name="connsiteX1" fmla="*/ 409934 w 409966"/>
                <a:gd name="connsiteY1" fmla="*/ 897 h 272261"/>
                <a:gd name="connsiteX2" fmla="*/ 234262 w 409966"/>
                <a:gd name="connsiteY2" fmla="*/ 180548 h 272261"/>
                <a:gd name="connsiteX3" fmla="*/ -32 w 409966"/>
                <a:gd name="connsiteY3" fmla="*/ 271230 h 272261"/>
                <a:gd name="connsiteX4" fmla="*/ 175546 w 409966"/>
                <a:gd name="connsiteY4" fmla="*/ 91579 h 27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966" h="272261">
                  <a:moveTo>
                    <a:pt x="175546" y="91579"/>
                  </a:moveTo>
                  <a:cubicBezTo>
                    <a:pt x="271376" y="28396"/>
                    <a:pt x="364827" y="-6430"/>
                    <a:pt x="409934" y="897"/>
                  </a:cubicBezTo>
                  <a:cubicBezTo>
                    <a:pt x="398895" y="45239"/>
                    <a:pt x="330092" y="117365"/>
                    <a:pt x="234262" y="180548"/>
                  </a:cubicBezTo>
                  <a:cubicBezTo>
                    <a:pt x="138432" y="243730"/>
                    <a:pt x="44981" y="278556"/>
                    <a:pt x="-32" y="271230"/>
                  </a:cubicBezTo>
                  <a:cubicBezTo>
                    <a:pt x="11102" y="226888"/>
                    <a:pt x="79811" y="154761"/>
                    <a:pt x="175546" y="9157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F830D36E-57A1-4F63-A533-C176DEEA748D}"/>
                </a:ext>
              </a:extLst>
            </p:cNvPr>
            <p:cNvSpPr/>
            <p:nvPr/>
          </p:nvSpPr>
          <p:spPr>
            <a:xfrm>
              <a:off x="10416331" y="7817874"/>
              <a:ext cx="284162" cy="831009"/>
            </a:xfrm>
            <a:custGeom>
              <a:avLst/>
              <a:gdLst>
                <a:gd name="connsiteX0" fmla="*/ 218687 w 218686"/>
                <a:gd name="connsiteY0" fmla="*/ 639531 h 639530"/>
                <a:gd name="connsiteX1" fmla="*/ 0 w 218686"/>
                <a:gd name="connsiteY1" fmla="*/ 639531 h 639530"/>
                <a:gd name="connsiteX2" fmla="*/ 57098 w 218686"/>
                <a:gd name="connsiteY2" fmla="*/ 0 h 639530"/>
                <a:gd name="connsiteX3" fmla="*/ 161588 w 218686"/>
                <a:gd name="connsiteY3" fmla="*/ 0 h 639530"/>
                <a:gd name="connsiteX4" fmla="*/ 218687 w 218686"/>
                <a:gd name="connsiteY4" fmla="*/ 639531 h 63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686" h="639530">
                  <a:moveTo>
                    <a:pt x="218687" y="639531"/>
                  </a:moveTo>
                  <a:lnTo>
                    <a:pt x="0" y="639531"/>
                  </a:lnTo>
                  <a:lnTo>
                    <a:pt x="57098" y="0"/>
                  </a:lnTo>
                  <a:lnTo>
                    <a:pt x="161588" y="0"/>
                  </a:lnTo>
                  <a:lnTo>
                    <a:pt x="218687" y="639531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239FE877-5591-41E1-896B-9EED95EC4FE4}"/>
                </a:ext>
              </a:extLst>
            </p:cNvPr>
            <p:cNvSpPr/>
            <p:nvPr/>
          </p:nvSpPr>
          <p:spPr>
            <a:xfrm>
              <a:off x="10416331" y="8341258"/>
              <a:ext cx="284162" cy="307625"/>
            </a:xfrm>
            <a:custGeom>
              <a:avLst/>
              <a:gdLst>
                <a:gd name="connsiteX0" fmla="*/ 197560 w 218686"/>
                <a:gd name="connsiteY0" fmla="*/ 0 h 236743"/>
                <a:gd name="connsiteX1" fmla="*/ 21126 w 218686"/>
                <a:gd name="connsiteY1" fmla="*/ 0 h 236743"/>
                <a:gd name="connsiteX2" fmla="*/ 0 w 218686"/>
                <a:gd name="connsiteY2" fmla="*/ 236743 h 236743"/>
                <a:gd name="connsiteX3" fmla="*/ 218687 w 218686"/>
                <a:gd name="connsiteY3" fmla="*/ 236743 h 236743"/>
                <a:gd name="connsiteX4" fmla="*/ 197560 w 218686"/>
                <a:gd name="connsiteY4" fmla="*/ 0 h 23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686" h="236743">
                  <a:moveTo>
                    <a:pt x="197560" y="0"/>
                  </a:moveTo>
                  <a:lnTo>
                    <a:pt x="21126" y="0"/>
                  </a:lnTo>
                  <a:lnTo>
                    <a:pt x="0" y="236743"/>
                  </a:lnTo>
                  <a:lnTo>
                    <a:pt x="218687" y="236743"/>
                  </a:lnTo>
                  <a:lnTo>
                    <a:pt x="19756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134FED34-6028-49AB-9F83-B63C701F8C14}"/>
                </a:ext>
              </a:extLst>
            </p:cNvPr>
            <p:cNvSpPr/>
            <p:nvPr/>
          </p:nvSpPr>
          <p:spPr>
            <a:xfrm>
              <a:off x="10239996" y="8648884"/>
              <a:ext cx="636955" cy="62069"/>
            </a:xfrm>
            <a:custGeom>
              <a:avLst/>
              <a:gdLst>
                <a:gd name="connsiteX0" fmla="*/ 0 w 490189"/>
                <a:gd name="connsiteY0" fmla="*/ 0 h 47767"/>
                <a:gd name="connsiteX1" fmla="*/ 490190 w 490189"/>
                <a:gd name="connsiteY1" fmla="*/ 0 h 47767"/>
                <a:gd name="connsiteX2" fmla="*/ 490190 w 490189"/>
                <a:gd name="connsiteY2" fmla="*/ 47767 h 47767"/>
                <a:gd name="connsiteX3" fmla="*/ 0 w 490189"/>
                <a:gd name="connsiteY3" fmla="*/ 47767 h 4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189" h="47767">
                  <a:moveTo>
                    <a:pt x="0" y="0"/>
                  </a:moveTo>
                  <a:lnTo>
                    <a:pt x="490190" y="0"/>
                  </a:lnTo>
                  <a:lnTo>
                    <a:pt x="490190" y="47767"/>
                  </a:lnTo>
                  <a:lnTo>
                    <a:pt x="0" y="4776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6D67926E-716F-4E76-93EF-058404E1FF65}"/>
                </a:ext>
              </a:extLst>
            </p:cNvPr>
            <p:cNvSpPr/>
            <p:nvPr/>
          </p:nvSpPr>
          <p:spPr>
            <a:xfrm>
              <a:off x="11683070" y="7179872"/>
              <a:ext cx="138495" cy="638002"/>
            </a:xfrm>
            <a:custGeom>
              <a:avLst/>
              <a:gdLst>
                <a:gd name="connsiteX0" fmla="*/ 106584 w 106583"/>
                <a:gd name="connsiteY0" fmla="*/ 245498 h 490995"/>
                <a:gd name="connsiteX1" fmla="*/ 53292 w 106583"/>
                <a:gd name="connsiteY1" fmla="*/ 490995 h 490995"/>
                <a:gd name="connsiteX2" fmla="*/ 0 w 106583"/>
                <a:gd name="connsiteY2" fmla="*/ 245498 h 490995"/>
                <a:gd name="connsiteX3" fmla="*/ 53292 w 106583"/>
                <a:gd name="connsiteY3" fmla="*/ 0 h 490995"/>
                <a:gd name="connsiteX4" fmla="*/ 106584 w 106583"/>
                <a:gd name="connsiteY4" fmla="*/ 245498 h 49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583" h="490995">
                  <a:moveTo>
                    <a:pt x="106584" y="245498"/>
                  </a:moveTo>
                  <a:cubicBezTo>
                    <a:pt x="106584" y="381082"/>
                    <a:pt x="82724" y="490995"/>
                    <a:pt x="53292" y="490995"/>
                  </a:cubicBezTo>
                  <a:cubicBezTo>
                    <a:pt x="23860" y="490995"/>
                    <a:pt x="0" y="381082"/>
                    <a:pt x="0" y="245498"/>
                  </a:cubicBezTo>
                  <a:cubicBezTo>
                    <a:pt x="0" y="109913"/>
                    <a:pt x="23860" y="0"/>
                    <a:pt x="53292" y="0"/>
                  </a:cubicBezTo>
                  <a:cubicBezTo>
                    <a:pt x="82724" y="0"/>
                    <a:pt x="106584" y="109913"/>
                    <a:pt x="106584" y="245498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6E92FA4D-755F-472A-8798-1AAE6D6E0D08}"/>
                </a:ext>
              </a:extLst>
            </p:cNvPr>
            <p:cNvSpPr/>
            <p:nvPr/>
          </p:nvSpPr>
          <p:spPr>
            <a:xfrm>
              <a:off x="11752194" y="7816621"/>
              <a:ext cx="532836" cy="353778"/>
            </a:xfrm>
            <a:custGeom>
              <a:avLst/>
              <a:gdLst>
                <a:gd name="connsiteX0" fmla="*/ 234357 w 410061"/>
                <a:gd name="connsiteY0" fmla="*/ 91579 h 272261"/>
                <a:gd name="connsiteX1" fmla="*/ -32 w 410061"/>
                <a:gd name="connsiteY1" fmla="*/ 897 h 272261"/>
                <a:gd name="connsiteX2" fmla="*/ 175641 w 410061"/>
                <a:gd name="connsiteY2" fmla="*/ 180548 h 272261"/>
                <a:gd name="connsiteX3" fmla="*/ 410030 w 410061"/>
                <a:gd name="connsiteY3" fmla="*/ 271230 h 272261"/>
                <a:gd name="connsiteX4" fmla="*/ 234357 w 410061"/>
                <a:gd name="connsiteY4" fmla="*/ 91579 h 27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061" h="272261">
                  <a:moveTo>
                    <a:pt x="234357" y="91579"/>
                  </a:moveTo>
                  <a:cubicBezTo>
                    <a:pt x="138527" y="28396"/>
                    <a:pt x="45076" y="-6430"/>
                    <a:pt x="-32" y="897"/>
                  </a:cubicBezTo>
                  <a:cubicBezTo>
                    <a:pt x="11007" y="45239"/>
                    <a:pt x="79906" y="117365"/>
                    <a:pt x="175641" y="180548"/>
                  </a:cubicBezTo>
                  <a:cubicBezTo>
                    <a:pt x="271376" y="243730"/>
                    <a:pt x="364922" y="278556"/>
                    <a:pt x="410030" y="271230"/>
                  </a:cubicBezTo>
                  <a:cubicBezTo>
                    <a:pt x="398991" y="226888"/>
                    <a:pt x="330092" y="154761"/>
                    <a:pt x="234357" y="9157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DF1F2E5-CF9D-4926-A6CB-D51C7810422B}"/>
                </a:ext>
              </a:extLst>
            </p:cNvPr>
            <p:cNvSpPr/>
            <p:nvPr/>
          </p:nvSpPr>
          <p:spPr>
            <a:xfrm>
              <a:off x="11219480" y="7816621"/>
              <a:ext cx="532712" cy="353778"/>
            </a:xfrm>
            <a:custGeom>
              <a:avLst/>
              <a:gdLst>
                <a:gd name="connsiteX0" fmla="*/ 175641 w 409966"/>
                <a:gd name="connsiteY0" fmla="*/ 91579 h 272261"/>
                <a:gd name="connsiteX1" fmla="*/ 409935 w 409966"/>
                <a:gd name="connsiteY1" fmla="*/ 897 h 272261"/>
                <a:gd name="connsiteX2" fmla="*/ 234357 w 409966"/>
                <a:gd name="connsiteY2" fmla="*/ 180548 h 272261"/>
                <a:gd name="connsiteX3" fmla="*/ -32 w 409966"/>
                <a:gd name="connsiteY3" fmla="*/ 271230 h 272261"/>
                <a:gd name="connsiteX4" fmla="*/ 175641 w 409966"/>
                <a:gd name="connsiteY4" fmla="*/ 91579 h 27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966" h="272261">
                  <a:moveTo>
                    <a:pt x="175641" y="91579"/>
                  </a:moveTo>
                  <a:cubicBezTo>
                    <a:pt x="271471" y="28396"/>
                    <a:pt x="364922" y="-6430"/>
                    <a:pt x="409935" y="897"/>
                  </a:cubicBezTo>
                  <a:cubicBezTo>
                    <a:pt x="398991" y="45239"/>
                    <a:pt x="330092" y="117365"/>
                    <a:pt x="234357" y="180548"/>
                  </a:cubicBezTo>
                  <a:cubicBezTo>
                    <a:pt x="138622" y="243730"/>
                    <a:pt x="45076" y="278556"/>
                    <a:pt x="-32" y="271230"/>
                  </a:cubicBezTo>
                  <a:cubicBezTo>
                    <a:pt x="11007" y="226888"/>
                    <a:pt x="79811" y="154761"/>
                    <a:pt x="175641" y="9157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FA9200AB-728A-4B77-8C9F-A3425C0367F5}"/>
                </a:ext>
              </a:extLst>
            </p:cNvPr>
            <p:cNvSpPr/>
            <p:nvPr/>
          </p:nvSpPr>
          <p:spPr>
            <a:xfrm>
              <a:off x="11610112" y="7817874"/>
              <a:ext cx="284285" cy="831009"/>
            </a:xfrm>
            <a:custGeom>
              <a:avLst/>
              <a:gdLst>
                <a:gd name="connsiteX0" fmla="*/ 218782 w 218781"/>
                <a:gd name="connsiteY0" fmla="*/ 639531 h 639530"/>
                <a:gd name="connsiteX1" fmla="*/ 0 w 218781"/>
                <a:gd name="connsiteY1" fmla="*/ 639531 h 639530"/>
                <a:gd name="connsiteX2" fmla="*/ 57098 w 218781"/>
                <a:gd name="connsiteY2" fmla="*/ 0 h 639530"/>
                <a:gd name="connsiteX3" fmla="*/ 161683 w 218781"/>
                <a:gd name="connsiteY3" fmla="*/ 0 h 639530"/>
                <a:gd name="connsiteX4" fmla="*/ 218782 w 218781"/>
                <a:gd name="connsiteY4" fmla="*/ 639531 h 63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781" h="639530">
                  <a:moveTo>
                    <a:pt x="218782" y="639531"/>
                  </a:moveTo>
                  <a:lnTo>
                    <a:pt x="0" y="639531"/>
                  </a:lnTo>
                  <a:lnTo>
                    <a:pt x="57098" y="0"/>
                  </a:lnTo>
                  <a:lnTo>
                    <a:pt x="161683" y="0"/>
                  </a:lnTo>
                  <a:lnTo>
                    <a:pt x="218782" y="639531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CB05354-C804-4F20-9F66-CE33287BCA7B}"/>
                </a:ext>
              </a:extLst>
            </p:cNvPr>
            <p:cNvSpPr/>
            <p:nvPr/>
          </p:nvSpPr>
          <p:spPr>
            <a:xfrm>
              <a:off x="11610112" y="8341258"/>
              <a:ext cx="284285" cy="307625"/>
            </a:xfrm>
            <a:custGeom>
              <a:avLst/>
              <a:gdLst>
                <a:gd name="connsiteX0" fmla="*/ 197655 w 218781"/>
                <a:gd name="connsiteY0" fmla="*/ 0 h 236743"/>
                <a:gd name="connsiteX1" fmla="*/ 21126 w 218781"/>
                <a:gd name="connsiteY1" fmla="*/ 0 h 236743"/>
                <a:gd name="connsiteX2" fmla="*/ 0 w 218781"/>
                <a:gd name="connsiteY2" fmla="*/ 236743 h 236743"/>
                <a:gd name="connsiteX3" fmla="*/ 218782 w 218781"/>
                <a:gd name="connsiteY3" fmla="*/ 236743 h 236743"/>
                <a:gd name="connsiteX4" fmla="*/ 197655 w 218781"/>
                <a:gd name="connsiteY4" fmla="*/ 0 h 236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781" h="236743">
                  <a:moveTo>
                    <a:pt x="197655" y="0"/>
                  </a:moveTo>
                  <a:lnTo>
                    <a:pt x="21126" y="0"/>
                  </a:lnTo>
                  <a:lnTo>
                    <a:pt x="0" y="236743"/>
                  </a:lnTo>
                  <a:lnTo>
                    <a:pt x="218782" y="236743"/>
                  </a:lnTo>
                  <a:lnTo>
                    <a:pt x="197655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FF02C20-56B8-4C40-A42E-EB60F171675F}"/>
                </a:ext>
              </a:extLst>
            </p:cNvPr>
            <p:cNvSpPr/>
            <p:nvPr/>
          </p:nvSpPr>
          <p:spPr>
            <a:xfrm>
              <a:off x="11433777" y="8648884"/>
              <a:ext cx="636955" cy="62069"/>
            </a:xfrm>
            <a:custGeom>
              <a:avLst/>
              <a:gdLst>
                <a:gd name="connsiteX0" fmla="*/ 0 w 490189"/>
                <a:gd name="connsiteY0" fmla="*/ 0 h 47767"/>
                <a:gd name="connsiteX1" fmla="*/ 490190 w 490189"/>
                <a:gd name="connsiteY1" fmla="*/ 0 h 47767"/>
                <a:gd name="connsiteX2" fmla="*/ 490190 w 490189"/>
                <a:gd name="connsiteY2" fmla="*/ 47767 h 47767"/>
                <a:gd name="connsiteX3" fmla="*/ 0 w 490189"/>
                <a:gd name="connsiteY3" fmla="*/ 47767 h 4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189" h="47767">
                  <a:moveTo>
                    <a:pt x="0" y="0"/>
                  </a:moveTo>
                  <a:lnTo>
                    <a:pt x="490190" y="0"/>
                  </a:lnTo>
                  <a:lnTo>
                    <a:pt x="490190" y="47767"/>
                  </a:lnTo>
                  <a:lnTo>
                    <a:pt x="0" y="4776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9F41CC9A-FAE1-4AA8-B21F-3F8816CB585B}"/>
                </a:ext>
              </a:extLst>
            </p:cNvPr>
            <p:cNvSpPr/>
            <p:nvPr/>
          </p:nvSpPr>
          <p:spPr>
            <a:xfrm>
              <a:off x="11086055" y="8679918"/>
              <a:ext cx="138495" cy="638002"/>
            </a:xfrm>
            <a:custGeom>
              <a:avLst/>
              <a:gdLst>
                <a:gd name="connsiteX0" fmla="*/ 106584 w 106583"/>
                <a:gd name="connsiteY0" fmla="*/ 245497 h 490995"/>
                <a:gd name="connsiteX1" fmla="*/ 53292 w 106583"/>
                <a:gd name="connsiteY1" fmla="*/ 490995 h 490995"/>
                <a:gd name="connsiteX2" fmla="*/ 0 w 106583"/>
                <a:gd name="connsiteY2" fmla="*/ 245497 h 490995"/>
                <a:gd name="connsiteX3" fmla="*/ 53292 w 106583"/>
                <a:gd name="connsiteY3" fmla="*/ 0 h 490995"/>
                <a:gd name="connsiteX4" fmla="*/ 106584 w 106583"/>
                <a:gd name="connsiteY4" fmla="*/ 245497 h 49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583" h="490995">
                  <a:moveTo>
                    <a:pt x="106584" y="245497"/>
                  </a:moveTo>
                  <a:cubicBezTo>
                    <a:pt x="106584" y="381082"/>
                    <a:pt x="82724" y="490995"/>
                    <a:pt x="53292" y="490995"/>
                  </a:cubicBezTo>
                  <a:cubicBezTo>
                    <a:pt x="23860" y="490995"/>
                    <a:pt x="0" y="381082"/>
                    <a:pt x="0" y="245497"/>
                  </a:cubicBezTo>
                  <a:cubicBezTo>
                    <a:pt x="0" y="109913"/>
                    <a:pt x="23860" y="0"/>
                    <a:pt x="53292" y="0"/>
                  </a:cubicBezTo>
                  <a:cubicBezTo>
                    <a:pt x="82724" y="0"/>
                    <a:pt x="106584" y="109913"/>
                    <a:pt x="106584" y="245497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6A2C9FA9-83DF-422E-AFC2-92F8E11E1F3D}"/>
                </a:ext>
              </a:extLst>
            </p:cNvPr>
            <p:cNvSpPr/>
            <p:nvPr/>
          </p:nvSpPr>
          <p:spPr>
            <a:xfrm>
              <a:off x="11155303" y="9316667"/>
              <a:ext cx="532712" cy="353778"/>
            </a:xfrm>
            <a:custGeom>
              <a:avLst/>
              <a:gdLst>
                <a:gd name="connsiteX0" fmla="*/ 234262 w 409966"/>
                <a:gd name="connsiteY0" fmla="*/ 91579 h 272261"/>
                <a:gd name="connsiteX1" fmla="*/ -32 w 409966"/>
                <a:gd name="connsiteY1" fmla="*/ 897 h 272261"/>
                <a:gd name="connsiteX2" fmla="*/ 175641 w 409966"/>
                <a:gd name="connsiteY2" fmla="*/ 180548 h 272261"/>
                <a:gd name="connsiteX3" fmla="*/ 409935 w 409966"/>
                <a:gd name="connsiteY3" fmla="*/ 271230 h 272261"/>
                <a:gd name="connsiteX4" fmla="*/ 234262 w 409966"/>
                <a:gd name="connsiteY4" fmla="*/ 91579 h 27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9966" h="272261">
                  <a:moveTo>
                    <a:pt x="234262" y="91579"/>
                  </a:moveTo>
                  <a:cubicBezTo>
                    <a:pt x="138527" y="28396"/>
                    <a:pt x="45076" y="-6430"/>
                    <a:pt x="-32" y="897"/>
                  </a:cubicBezTo>
                  <a:cubicBezTo>
                    <a:pt x="11007" y="45239"/>
                    <a:pt x="79811" y="117365"/>
                    <a:pt x="175641" y="180548"/>
                  </a:cubicBezTo>
                  <a:cubicBezTo>
                    <a:pt x="271471" y="243730"/>
                    <a:pt x="364922" y="278556"/>
                    <a:pt x="409935" y="271230"/>
                  </a:cubicBezTo>
                  <a:cubicBezTo>
                    <a:pt x="398896" y="226983"/>
                    <a:pt x="330092" y="154761"/>
                    <a:pt x="234262" y="9157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7BCF9DFC-5D44-4623-B363-673742E8A60B}"/>
                </a:ext>
              </a:extLst>
            </p:cNvPr>
            <p:cNvSpPr/>
            <p:nvPr/>
          </p:nvSpPr>
          <p:spPr>
            <a:xfrm rot="19596000">
              <a:off x="10569958" y="9424358"/>
              <a:ext cx="638068" cy="138480"/>
            </a:xfrm>
            <a:custGeom>
              <a:avLst/>
              <a:gdLst>
                <a:gd name="connsiteX0" fmla="*/ 491014 w 491046"/>
                <a:gd name="connsiteY0" fmla="*/ 53219 h 106572"/>
                <a:gd name="connsiteX1" fmla="*/ 245491 w 491046"/>
                <a:gd name="connsiteY1" fmla="*/ 106505 h 106572"/>
                <a:gd name="connsiteX2" fmla="*/ -32 w 491046"/>
                <a:gd name="connsiteY2" fmla="*/ 53219 h 106572"/>
                <a:gd name="connsiteX3" fmla="*/ 245491 w 491046"/>
                <a:gd name="connsiteY3" fmla="*/ -68 h 106572"/>
                <a:gd name="connsiteX4" fmla="*/ 491014 w 491046"/>
                <a:gd name="connsiteY4" fmla="*/ 53219 h 10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046" h="106572">
                  <a:moveTo>
                    <a:pt x="491014" y="53219"/>
                  </a:moveTo>
                  <a:cubicBezTo>
                    <a:pt x="491014" y="82648"/>
                    <a:pt x="381090" y="106505"/>
                    <a:pt x="245491" y="106505"/>
                  </a:cubicBezTo>
                  <a:cubicBezTo>
                    <a:pt x="109893" y="106505"/>
                    <a:pt x="-32" y="82648"/>
                    <a:pt x="-32" y="53219"/>
                  </a:cubicBezTo>
                  <a:cubicBezTo>
                    <a:pt x="-32" y="23789"/>
                    <a:pt x="109893" y="-68"/>
                    <a:pt x="245491" y="-68"/>
                  </a:cubicBezTo>
                  <a:cubicBezTo>
                    <a:pt x="381090" y="-68"/>
                    <a:pt x="491014" y="23789"/>
                    <a:pt x="491014" y="53219"/>
                  </a:cubicBez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CC2A6827-0DA1-405E-BD49-AE4EC09C20E7}"/>
                </a:ext>
              </a:extLst>
            </p:cNvPr>
            <p:cNvSpPr/>
            <p:nvPr/>
          </p:nvSpPr>
          <p:spPr>
            <a:xfrm>
              <a:off x="11013222" y="9317921"/>
              <a:ext cx="284287" cy="831009"/>
            </a:xfrm>
            <a:custGeom>
              <a:avLst/>
              <a:gdLst>
                <a:gd name="connsiteX0" fmla="*/ 218782 w 218782"/>
                <a:gd name="connsiteY0" fmla="*/ 639531 h 639530"/>
                <a:gd name="connsiteX1" fmla="*/ 0 w 218782"/>
                <a:gd name="connsiteY1" fmla="*/ 639531 h 639530"/>
                <a:gd name="connsiteX2" fmla="*/ 57098 w 218782"/>
                <a:gd name="connsiteY2" fmla="*/ 0 h 639530"/>
                <a:gd name="connsiteX3" fmla="*/ 161684 w 218782"/>
                <a:gd name="connsiteY3" fmla="*/ 0 h 639530"/>
                <a:gd name="connsiteX4" fmla="*/ 218782 w 218782"/>
                <a:gd name="connsiteY4" fmla="*/ 639531 h 63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782" h="639530">
                  <a:moveTo>
                    <a:pt x="218782" y="639531"/>
                  </a:moveTo>
                  <a:lnTo>
                    <a:pt x="0" y="639531"/>
                  </a:lnTo>
                  <a:lnTo>
                    <a:pt x="57098" y="0"/>
                  </a:lnTo>
                  <a:lnTo>
                    <a:pt x="161684" y="0"/>
                  </a:lnTo>
                  <a:lnTo>
                    <a:pt x="218782" y="639531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C05D8F26-3A09-4645-A8AE-6D7F909766CF}"/>
                </a:ext>
              </a:extLst>
            </p:cNvPr>
            <p:cNvSpPr/>
            <p:nvPr/>
          </p:nvSpPr>
          <p:spPr>
            <a:xfrm>
              <a:off x="11013222" y="9841428"/>
              <a:ext cx="284287" cy="307502"/>
            </a:xfrm>
            <a:custGeom>
              <a:avLst/>
              <a:gdLst>
                <a:gd name="connsiteX0" fmla="*/ 197560 w 218782"/>
                <a:gd name="connsiteY0" fmla="*/ 0 h 236648"/>
                <a:gd name="connsiteX1" fmla="*/ 21126 w 218782"/>
                <a:gd name="connsiteY1" fmla="*/ 0 h 236648"/>
                <a:gd name="connsiteX2" fmla="*/ 0 w 218782"/>
                <a:gd name="connsiteY2" fmla="*/ 236648 h 236648"/>
                <a:gd name="connsiteX3" fmla="*/ 218782 w 218782"/>
                <a:gd name="connsiteY3" fmla="*/ 236648 h 236648"/>
                <a:gd name="connsiteX4" fmla="*/ 197560 w 218782"/>
                <a:gd name="connsiteY4" fmla="*/ 0 h 23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782" h="236648">
                  <a:moveTo>
                    <a:pt x="197560" y="0"/>
                  </a:moveTo>
                  <a:lnTo>
                    <a:pt x="21126" y="0"/>
                  </a:lnTo>
                  <a:lnTo>
                    <a:pt x="0" y="236648"/>
                  </a:lnTo>
                  <a:lnTo>
                    <a:pt x="218782" y="236648"/>
                  </a:lnTo>
                  <a:lnTo>
                    <a:pt x="19756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D9C26210-F605-4A48-B91D-D42515E84F5E}"/>
                </a:ext>
              </a:extLst>
            </p:cNvPr>
            <p:cNvSpPr/>
            <p:nvPr/>
          </p:nvSpPr>
          <p:spPr>
            <a:xfrm>
              <a:off x="10836887" y="10148930"/>
              <a:ext cx="636955" cy="62069"/>
            </a:xfrm>
            <a:custGeom>
              <a:avLst/>
              <a:gdLst>
                <a:gd name="connsiteX0" fmla="*/ 0 w 490189"/>
                <a:gd name="connsiteY0" fmla="*/ 0 h 47767"/>
                <a:gd name="connsiteX1" fmla="*/ 490190 w 490189"/>
                <a:gd name="connsiteY1" fmla="*/ 0 h 47767"/>
                <a:gd name="connsiteX2" fmla="*/ 490190 w 490189"/>
                <a:gd name="connsiteY2" fmla="*/ 47767 h 47767"/>
                <a:gd name="connsiteX3" fmla="*/ 0 w 490189"/>
                <a:gd name="connsiteY3" fmla="*/ 47767 h 47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189" h="47767">
                  <a:moveTo>
                    <a:pt x="0" y="0"/>
                  </a:moveTo>
                  <a:lnTo>
                    <a:pt x="490190" y="0"/>
                  </a:lnTo>
                  <a:lnTo>
                    <a:pt x="490190" y="47767"/>
                  </a:lnTo>
                  <a:lnTo>
                    <a:pt x="0" y="4776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1B71F99A-2C88-48F9-9E09-74D82D768DA2}"/>
                </a:ext>
              </a:extLst>
            </p:cNvPr>
            <p:cNvSpPr/>
            <p:nvPr/>
          </p:nvSpPr>
          <p:spPr>
            <a:xfrm rot="19261201">
              <a:off x="10449655" y="8932133"/>
              <a:ext cx="37097" cy="96565"/>
            </a:xfrm>
            <a:custGeom>
              <a:avLst/>
              <a:gdLst>
                <a:gd name="connsiteX0" fmla="*/ -32 w 28549"/>
                <a:gd name="connsiteY0" fmla="*/ -68 h 74315"/>
                <a:gd name="connsiteX1" fmla="*/ 28517 w 28549"/>
                <a:gd name="connsiteY1" fmla="*/ -68 h 74315"/>
                <a:gd name="connsiteX2" fmla="*/ 28517 w 28549"/>
                <a:gd name="connsiteY2" fmla="*/ 74248 h 74315"/>
                <a:gd name="connsiteX3" fmla="*/ -32 w 28549"/>
                <a:gd name="connsiteY3" fmla="*/ 74248 h 7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49" h="74315">
                  <a:moveTo>
                    <a:pt x="-32" y="-68"/>
                  </a:moveTo>
                  <a:lnTo>
                    <a:pt x="28517" y="-68"/>
                  </a:lnTo>
                  <a:lnTo>
                    <a:pt x="28517" y="74248"/>
                  </a:lnTo>
                  <a:lnTo>
                    <a:pt x="-32" y="742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E2494EB4-C4C1-4493-B52A-F650A0A0910A}"/>
                </a:ext>
              </a:extLst>
            </p:cNvPr>
            <p:cNvSpPr/>
            <p:nvPr/>
          </p:nvSpPr>
          <p:spPr>
            <a:xfrm rot="18538200">
              <a:off x="10680444" y="8961244"/>
              <a:ext cx="96576" cy="37093"/>
            </a:xfrm>
            <a:custGeom>
              <a:avLst/>
              <a:gdLst>
                <a:gd name="connsiteX0" fmla="*/ -32 w 74323"/>
                <a:gd name="connsiteY0" fmla="*/ -68 h 28546"/>
                <a:gd name="connsiteX1" fmla="*/ 74291 w 74323"/>
                <a:gd name="connsiteY1" fmla="*/ -68 h 28546"/>
                <a:gd name="connsiteX2" fmla="*/ 74291 w 74323"/>
                <a:gd name="connsiteY2" fmla="*/ 28479 h 28546"/>
                <a:gd name="connsiteX3" fmla="*/ -32 w 74323"/>
                <a:gd name="connsiteY3" fmla="*/ 28479 h 2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323" h="28546">
                  <a:moveTo>
                    <a:pt x="-32" y="-68"/>
                  </a:moveTo>
                  <a:lnTo>
                    <a:pt x="74291" y="-68"/>
                  </a:lnTo>
                  <a:lnTo>
                    <a:pt x="74291" y="28479"/>
                  </a:lnTo>
                  <a:lnTo>
                    <a:pt x="-32" y="2847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39A0373A-DB5E-40F6-AC6B-12C549CBC454}"/>
                </a:ext>
              </a:extLst>
            </p:cNvPr>
            <p:cNvSpPr/>
            <p:nvPr/>
          </p:nvSpPr>
          <p:spPr>
            <a:xfrm>
              <a:off x="10579928" y="8918056"/>
              <a:ext cx="37097" cy="99780"/>
            </a:xfrm>
            <a:custGeom>
              <a:avLst/>
              <a:gdLst>
                <a:gd name="connsiteX0" fmla="*/ 0 w 28549"/>
                <a:gd name="connsiteY0" fmla="*/ 0 h 76789"/>
                <a:gd name="connsiteX1" fmla="*/ 28549 w 28549"/>
                <a:gd name="connsiteY1" fmla="*/ 0 h 76789"/>
                <a:gd name="connsiteX2" fmla="*/ 28549 w 28549"/>
                <a:gd name="connsiteY2" fmla="*/ 76789 h 76789"/>
                <a:gd name="connsiteX3" fmla="*/ 0 w 28549"/>
                <a:gd name="connsiteY3" fmla="*/ 76789 h 7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49" h="76789">
                  <a:moveTo>
                    <a:pt x="0" y="0"/>
                  </a:moveTo>
                  <a:lnTo>
                    <a:pt x="28549" y="0"/>
                  </a:lnTo>
                  <a:lnTo>
                    <a:pt x="28549" y="76789"/>
                  </a:lnTo>
                  <a:lnTo>
                    <a:pt x="0" y="7678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D7E093F0-FDBB-448B-9F3C-349CD9719681}"/>
                </a:ext>
              </a:extLst>
            </p:cNvPr>
            <p:cNvSpPr/>
            <p:nvPr/>
          </p:nvSpPr>
          <p:spPr>
            <a:xfrm rot="19261201">
              <a:off x="11570581" y="8932216"/>
              <a:ext cx="37097" cy="96565"/>
            </a:xfrm>
            <a:custGeom>
              <a:avLst/>
              <a:gdLst>
                <a:gd name="connsiteX0" fmla="*/ -32 w 28549"/>
                <a:gd name="connsiteY0" fmla="*/ -68 h 74315"/>
                <a:gd name="connsiteX1" fmla="*/ 28517 w 28549"/>
                <a:gd name="connsiteY1" fmla="*/ -68 h 74315"/>
                <a:gd name="connsiteX2" fmla="*/ 28517 w 28549"/>
                <a:gd name="connsiteY2" fmla="*/ 74248 h 74315"/>
                <a:gd name="connsiteX3" fmla="*/ -32 w 28549"/>
                <a:gd name="connsiteY3" fmla="*/ 74248 h 7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49" h="74315">
                  <a:moveTo>
                    <a:pt x="-32" y="-68"/>
                  </a:moveTo>
                  <a:lnTo>
                    <a:pt x="28517" y="-68"/>
                  </a:lnTo>
                  <a:lnTo>
                    <a:pt x="28517" y="74248"/>
                  </a:lnTo>
                  <a:lnTo>
                    <a:pt x="-32" y="742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13B8F0AC-D0CC-4AF8-B0FF-F24A3F4869B5}"/>
                </a:ext>
              </a:extLst>
            </p:cNvPr>
            <p:cNvSpPr/>
            <p:nvPr/>
          </p:nvSpPr>
          <p:spPr>
            <a:xfrm rot="18535653">
              <a:off x="11819460" y="8955409"/>
              <a:ext cx="96830" cy="37190"/>
            </a:xfrm>
            <a:custGeom>
              <a:avLst/>
              <a:gdLst>
                <a:gd name="connsiteX0" fmla="*/ -30 w 74519"/>
                <a:gd name="connsiteY0" fmla="*/ -68 h 28621"/>
                <a:gd name="connsiteX1" fmla="*/ 74489 w 74519"/>
                <a:gd name="connsiteY1" fmla="*/ -68 h 28621"/>
                <a:gd name="connsiteX2" fmla="*/ 74489 w 74519"/>
                <a:gd name="connsiteY2" fmla="*/ 28554 h 28621"/>
                <a:gd name="connsiteX3" fmla="*/ -30 w 74519"/>
                <a:gd name="connsiteY3" fmla="*/ 28554 h 2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19" h="28621">
                  <a:moveTo>
                    <a:pt x="-30" y="-68"/>
                  </a:moveTo>
                  <a:lnTo>
                    <a:pt x="74489" y="-68"/>
                  </a:lnTo>
                  <a:lnTo>
                    <a:pt x="74489" y="28554"/>
                  </a:lnTo>
                  <a:lnTo>
                    <a:pt x="-30" y="2855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9D11BD88-60A8-48A0-9911-EE64AB22A25F}"/>
                </a:ext>
              </a:extLst>
            </p:cNvPr>
            <p:cNvSpPr/>
            <p:nvPr/>
          </p:nvSpPr>
          <p:spPr>
            <a:xfrm>
              <a:off x="11700875" y="8918056"/>
              <a:ext cx="37097" cy="99780"/>
            </a:xfrm>
            <a:custGeom>
              <a:avLst/>
              <a:gdLst>
                <a:gd name="connsiteX0" fmla="*/ 0 w 28549"/>
                <a:gd name="connsiteY0" fmla="*/ 0 h 76789"/>
                <a:gd name="connsiteX1" fmla="*/ 28549 w 28549"/>
                <a:gd name="connsiteY1" fmla="*/ 0 h 76789"/>
                <a:gd name="connsiteX2" fmla="*/ 28549 w 28549"/>
                <a:gd name="connsiteY2" fmla="*/ 76789 h 76789"/>
                <a:gd name="connsiteX3" fmla="*/ 0 w 28549"/>
                <a:gd name="connsiteY3" fmla="*/ 76789 h 7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49" h="76789">
                  <a:moveTo>
                    <a:pt x="0" y="0"/>
                  </a:moveTo>
                  <a:lnTo>
                    <a:pt x="28549" y="0"/>
                  </a:lnTo>
                  <a:lnTo>
                    <a:pt x="28549" y="76789"/>
                  </a:lnTo>
                  <a:lnTo>
                    <a:pt x="0" y="7678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FF32F2AC-AD95-45AC-9E18-861B704A4B48}"/>
                </a:ext>
              </a:extLst>
            </p:cNvPr>
            <p:cNvSpPr/>
            <p:nvPr/>
          </p:nvSpPr>
          <p:spPr>
            <a:xfrm rot="19261201">
              <a:off x="11570562" y="10328499"/>
              <a:ext cx="37097" cy="96565"/>
            </a:xfrm>
            <a:custGeom>
              <a:avLst/>
              <a:gdLst>
                <a:gd name="connsiteX0" fmla="*/ -32 w 28549"/>
                <a:gd name="connsiteY0" fmla="*/ -67 h 74315"/>
                <a:gd name="connsiteX1" fmla="*/ 28517 w 28549"/>
                <a:gd name="connsiteY1" fmla="*/ -67 h 74315"/>
                <a:gd name="connsiteX2" fmla="*/ 28517 w 28549"/>
                <a:gd name="connsiteY2" fmla="*/ 74248 h 74315"/>
                <a:gd name="connsiteX3" fmla="*/ -32 w 28549"/>
                <a:gd name="connsiteY3" fmla="*/ 74248 h 7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49" h="74315">
                  <a:moveTo>
                    <a:pt x="-32" y="-67"/>
                  </a:moveTo>
                  <a:lnTo>
                    <a:pt x="28517" y="-67"/>
                  </a:lnTo>
                  <a:lnTo>
                    <a:pt x="28517" y="74248"/>
                  </a:lnTo>
                  <a:lnTo>
                    <a:pt x="-32" y="742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2DC6D430-EB91-4573-B2EC-DB92473976B5}"/>
                </a:ext>
              </a:extLst>
            </p:cNvPr>
            <p:cNvSpPr/>
            <p:nvPr/>
          </p:nvSpPr>
          <p:spPr>
            <a:xfrm rot="18535653">
              <a:off x="11823113" y="10353150"/>
              <a:ext cx="96830" cy="37190"/>
            </a:xfrm>
            <a:custGeom>
              <a:avLst/>
              <a:gdLst>
                <a:gd name="connsiteX0" fmla="*/ -30 w 74519"/>
                <a:gd name="connsiteY0" fmla="*/ -68 h 28621"/>
                <a:gd name="connsiteX1" fmla="*/ 74490 w 74519"/>
                <a:gd name="connsiteY1" fmla="*/ -68 h 28621"/>
                <a:gd name="connsiteX2" fmla="*/ 74490 w 74519"/>
                <a:gd name="connsiteY2" fmla="*/ 28554 h 28621"/>
                <a:gd name="connsiteX3" fmla="*/ -30 w 74519"/>
                <a:gd name="connsiteY3" fmla="*/ 28554 h 28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19" h="28621">
                  <a:moveTo>
                    <a:pt x="-30" y="-68"/>
                  </a:moveTo>
                  <a:lnTo>
                    <a:pt x="74490" y="-68"/>
                  </a:lnTo>
                  <a:lnTo>
                    <a:pt x="74490" y="28554"/>
                  </a:lnTo>
                  <a:lnTo>
                    <a:pt x="-30" y="2855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EDD55BFA-1BD4-4B00-99CC-6A79D30D56D2}"/>
                </a:ext>
              </a:extLst>
            </p:cNvPr>
            <p:cNvSpPr/>
            <p:nvPr/>
          </p:nvSpPr>
          <p:spPr>
            <a:xfrm>
              <a:off x="11700875" y="10314365"/>
              <a:ext cx="37097" cy="99780"/>
            </a:xfrm>
            <a:custGeom>
              <a:avLst/>
              <a:gdLst>
                <a:gd name="connsiteX0" fmla="*/ 0 w 28549"/>
                <a:gd name="connsiteY0" fmla="*/ 0 h 76789"/>
                <a:gd name="connsiteX1" fmla="*/ 28549 w 28549"/>
                <a:gd name="connsiteY1" fmla="*/ 0 h 76789"/>
                <a:gd name="connsiteX2" fmla="*/ 28549 w 28549"/>
                <a:gd name="connsiteY2" fmla="*/ 76789 h 76789"/>
                <a:gd name="connsiteX3" fmla="*/ 0 w 28549"/>
                <a:gd name="connsiteY3" fmla="*/ 76789 h 7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49" h="76789">
                  <a:moveTo>
                    <a:pt x="0" y="0"/>
                  </a:moveTo>
                  <a:lnTo>
                    <a:pt x="28549" y="0"/>
                  </a:lnTo>
                  <a:lnTo>
                    <a:pt x="28549" y="76789"/>
                  </a:lnTo>
                  <a:lnTo>
                    <a:pt x="0" y="7678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40E9D4BF-C892-4B5C-98F1-10BC20B343F0}"/>
                </a:ext>
              </a:extLst>
            </p:cNvPr>
            <p:cNvSpPr/>
            <p:nvPr/>
          </p:nvSpPr>
          <p:spPr>
            <a:xfrm rot="19261201">
              <a:off x="11694194" y="10986762"/>
              <a:ext cx="37097" cy="96565"/>
            </a:xfrm>
            <a:custGeom>
              <a:avLst/>
              <a:gdLst>
                <a:gd name="connsiteX0" fmla="*/ -32 w 28549"/>
                <a:gd name="connsiteY0" fmla="*/ -68 h 74315"/>
                <a:gd name="connsiteX1" fmla="*/ 28517 w 28549"/>
                <a:gd name="connsiteY1" fmla="*/ -68 h 74315"/>
                <a:gd name="connsiteX2" fmla="*/ 28517 w 28549"/>
                <a:gd name="connsiteY2" fmla="*/ 74248 h 74315"/>
                <a:gd name="connsiteX3" fmla="*/ -32 w 28549"/>
                <a:gd name="connsiteY3" fmla="*/ 74248 h 7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49" h="74315">
                  <a:moveTo>
                    <a:pt x="-32" y="-68"/>
                  </a:moveTo>
                  <a:lnTo>
                    <a:pt x="28517" y="-68"/>
                  </a:lnTo>
                  <a:lnTo>
                    <a:pt x="28517" y="74248"/>
                  </a:lnTo>
                  <a:lnTo>
                    <a:pt x="-32" y="742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AC6A4F13-4227-43DC-A8A6-FB30FC2F8E11}"/>
                </a:ext>
              </a:extLst>
            </p:cNvPr>
            <p:cNvSpPr/>
            <p:nvPr/>
          </p:nvSpPr>
          <p:spPr>
            <a:xfrm rot="18538200">
              <a:off x="11925018" y="11015599"/>
              <a:ext cx="96576" cy="37093"/>
            </a:xfrm>
            <a:custGeom>
              <a:avLst/>
              <a:gdLst>
                <a:gd name="connsiteX0" fmla="*/ -32 w 74323"/>
                <a:gd name="connsiteY0" fmla="*/ -67 h 28546"/>
                <a:gd name="connsiteX1" fmla="*/ 74291 w 74323"/>
                <a:gd name="connsiteY1" fmla="*/ -67 h 28546"/>
                <a:gd name="connsiteX2" fmla="*/ 74291 w 74323"/>
                <a:gd name="connsiteY2" fmla="*/ 28479 h 28546"/>
                <a:gd name="connsiteX3" fmla="*/ -32 w 74323"/>
                <a:gd name="connsiteY3" fmla="*/ 28479 h 2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323" h="28546">
                  <a:moveTo>
                    <a:pt x="-32" y="-67"/>
                  </a:moveTo>
                  <a:lnTo>
                    <a:pt x="74291" y="-67"/>
                  </a:lnTo>
                  <a:lnTo>
                    <a:pt x="74291" y="28479"/>
                  </a:lnTo>
                  <a:lnTo>
                    <a:pt x="-32" y="2847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4" name="Freeform 45">
              <a:extLst>
                <a:ext uri="{FF2B5EF4-FFF2-40B4-BE49-F238E27FC236}">
                  <a16:creationId xmlns:a16="http://schemas.microsoft.com/office/drawing/2014/main" id="{4BABE092-9841-4C55-8636-0CF94E8EB322}"/>
                </a:ext>
              </a:extLst>
            </p:cNvPr>
            <p:cNvSpPr/>
            <p:nvPr/>
          </p:nvSpPr>
          <p:spPr>
            <a:xfrm>
              <a:off x="11824532" y="10972397"/>
              <a:ext cx="37097" cy="99780"/>
            </a:xfrm>
            <a:custGeom>
              <a:avLst/>
              <a:gdLst>
                <a:gd name="connsiteX0" fmla="*/ 0 w 28549"/>
                <a:gd name="connsiteY0" fmla="*/ 0 h 76789"/>
                <a:gd name="connsiteX1" fmla="*/ 28549 w 28549"/>
                <a:gd name="connsiteY1" fmla="*/ 0 h 76789"/>
                <a:gd name="connsiteX2" fmla="*/ 28549 w 28549"/>
                <a:gd name="connsiteY2" fmla="*/ 76790 h 76789"/>
                <a:gd name="connsiteX3" fmla="*/ 0 w 28549"/>
                <a:gd name="connsiteY3" fmla="*/ 76790 h 76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49" h="76789">
                  <a:moveTo>
                    <a:pt x="0" y="0"/>
                  </a:moveTo>
                  <a:lnTo>
                    <a:pt x="28549" y="0"/>
                  </a:lnTo>
                  <a:lnTo>
                    <a:pt x="28549" y="76790"/>
                  </a:lnTo>
                  <a:lnTo>
                    <a:pt x="0" y="767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5" name="Freeform 46">
              <a:extLst>
                <a:ext uri="{FF2B5EF4-FFF2-40B4-BE49-F238E27FC236}">
                  <a16:creationId xmlns:a16="http://schemas.microsoft.com/office/drawing/2014/main" id="{0A6C746B-043F-4E09-8B3A-D81194C0D055}"/>
                </a:ext>
              </a:extLst>
            </p:cNvPr>
            <p:cNvSpPr/>
            <p:nvPr/>
          </p:nvSpPr>
          <p:spPr>
            <a:xfrm>
              <a:off x="12000867" y="6883622"/>
              <a:ext cx="1068639" cy="729622"/>
            </a:xfrm>
            <a:custGeom>
              <a:avLst/>
              <a:gdLst>
                <a:gd name="connsiteX0" fmla="*/ 591158 w 822406"/>
                <a:gd name="connsiteY0" fmla="*/ 561504 h 561504"/>
                <a:gd name="connsiteX1" fmla="*/ 0 w 822406"/>
                <a:gd name="connsiteY1" fmla="*/ 561504 h 561504"/>
                <a:gd name="connsiteX2" fmla="*/ 231248 w 822406"/>
                <a:gd name="connsiteY2" fmla="*/ 0 h 561504"/>
                <a:gd name="connsiteX3" fmla="*/ 822407 w 822406"/>
                <a:gd name="connsiteY3" fmla="*/ 0 h 561504"/>
                <a:gd name="connsiteX4" fmla="*/ 591158 w 822406"/>
                <a:gd name="connsiteY4" fmla="*/ 561504 h 56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406" h="561504">
                  <a:moveTo>
                    <a:pt x="591158" y="561504"/>
                  </a:moveTo>
                  <a:lnTo>
                    <a:pt x="0" y="561504"/>
                  </a:lnTo>
                  <a:lnTo>
                    <a:pt x="231248" y="0"/>
                  </a:lnTo>
                  <a:lnTo>
                    <a:pt x="822407" y="0"/>
                  </a:lnTo>
                  <a:lnTo>
                    <a:pt x="591158" y="561504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6" name="Freeform 47">
              <a:extLst>
                <a:ext uri="{FF2B5EF4-FFF2-40B4-BE49-F238E27FC236}">
                  <a16:creationId xmlns:a16="http://schemas.microsoft.com/office/drawing/2014/main" id="{384F820F-E45E-4789-A2A9-75FD75E41F49}"/>
                </a:ext>
              </a:extLst>
            </p:cNvPr>
            <p:cNvSpPr/>
            <p:nvPr/>
          </p:nvSpPr>
          <p:spPr>
            <a:xfrm>
              <a:off x="12074690" y="6933080"/>
              <a:ext cx="920993" cy="630706"/>
            </a:xfrm>
            <a:custGeom>
              <a:avLst/>
              <a:gdLst>
                <a:gd name="connsiteX0" fmla="*/ 0 w 708780"/>
                <a:gd name="connsiteY0" fmla="*/ 485381 h 485380"/>
                <a:gd name="connsiteX1" fmla="*/ 199939 w 708780"/>
                <a:gd name="connsiteY1" fmla="*/ 0 h 485380"/>
                <a:gd name="connsiteX2" fmla="*/ 708781 w 708780"/>
                <a:gd name="connsiteY2" fmla="*/ 0 h 485380"/>
                <a:gd name="connsiteX3" fmla="*/ 508841 w 708780"/>
                <a:gd name="connsiteY3" fmla="*/ 485381 h 485380"/>
                <a:gd name="connsiteX4" fmla="*/ 0 w 708780"/>
                <a:gd name="connsiteY4" fmla="*/ 485381 h 48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780" h="485380">
                  <a:moveTo>
                    <a:pt x="0" y="485381"/>
                  </a:moveTo>
                  <a:lnTo>
                    <a:pt x="199939" y="0"/>
                  </a:lnTo>
                  <a:lnTo>
                    <a:pt x="708781" y="0"/>
                  </a:lnTo>
                  <a:lnTo>
                    <a:pt x="508841" y="485381"/>
                  </a:lnTo>
                  <a:lnTo>
                    <a:pt x="0" y="485381"/>
                  </a:lnTo>
                  <a:close/>
                </a:path>
              </a:pathLst>
            </a:custGeom>
            <a:solidFill>
              <a:schemeClr val="tx1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7" name="Freeform 48">
              <a:extLst>
                <a:ext uri="{FF2B5EF4-FFF2-40B4-BE49-F238E27FC236}">
                  <a16:creationId xmlns:a16="http://schemas.microsoft.com/office/drawing/2014/main" id="{13F4F531-6FEC-43B8-97BD-6100962EAD4E}"/>
                </a:ext>
              </a:extLst>
            </p:cNvPr>
            <p:cNvSpPr/>
            <p:nvPr/>
          </p:nvSpPr>
          <p:spPr>
            <a:xfrm>
              <a:off x="12769022" y="6883622"/>
              <a:ext cx="374679" cy="729622"/>
            </a:xfrm>
            <a:custGeom>
              <a:avLst/>
              <a:gdLst>
                <a:gd name="connsiteX0" fmla="*/ 57098 w 288346"/>
                <a:gd name="connsiteY0" fmla="*/ 561504 h 561504"/>
                <a:gd name="connsiteX1" fmla="*/ 288347 w 288346"/>
                <a:gd name="connsiteY1" fmla="*/ 0 h 561504"/>
                <a:gd name="connsiteX2" fmla="*/ 231248 w 288346"/>
                <a:gd name="connsiteY2" fmla="*/ 0 h 561504"/>
                <a:gd name="connsiteX3" fmla="*/ 0 w 288346"/>
                <a:gd name="connsiteY3" fmla="*/ 561504 h 561504"/>
                <a:gd name="connsiteX4" fmla="*/ 57098 w 288346"/>
                <a:gd name="connsiteY4" fmla="*/ 561504 h 56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46" h="561504">
                  <a:moveTo>
                    <a:pt x="57098" y="561504"/>
                  </a:moveTo>
                  <a:lnTo>
                    <a:pt x="288347" y="0"/>
                  </a:lnTo>
                  <a:lnTo>
                    <a:pt x="231248" y="0"/>
                  </a:lnTo>
                  <a:lnTo>
                    <a:pt x="0" y="561504"/>
                  </a:lnTo>
                  <a:lnTo>
                    <a:pt x="57098" y="561504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8" name="Freeform 49">
              <a:extLst>
                <a:ext uri="{FF2B5EF4-FFF2-40B4-BE49-F238E27FC236}">
                  <a16:creationId xmlns:a16="http://schemas.microsoft.com/office/drawing/2014/main" id="{CCA25D35-926B-4C8A-A950-DFEC16F0114E}"/>
                </a:ext>
              </a:extLst>
            </p:cNvPr>
            <p:cNvSpPr/>
            <p:nvPr/>
          </p:nvSpPr>
          <p:spPr>
            <a:xfrm>
              <a:off x="12472492" y="7613243"/>
              <a:ext cx="82355" cy="814317"/>
            </a:xfrm>
            <a:custGeom>
              <a:avLst/>
              <a:gdLst>
                <a:gd name="connsiteX0" fmla="*/ 0 w 63379"/>
                <a:gd name="connsiteY0" fmla="*/ 0 h 626684"/>
                <a:gd name="connsiteX1" fmla="*/ 63379 w 63379"/>
                <a:gd name="connsiteY1" fmla="*/ 0 h 626684"/>
                <a:gd name="connsiteX2" fmla="*/ 63379 w 63379"/>
                <a:gd name="connsiteY2" fmla="*/ 626685 h 626684"/>
                <a:gd name="connsiteX3" fmla="*/ 0 w 63379"/>
                <a:gd name="connsiteY3" fmla="*/ 626685 h 62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379" h="626684">
                  <a:moveTo>
                    <a:pt x="0" y="0"/>
                  </a:moveTo>
                  <a:lnTo>
                    <a:pt x="63379" y="0"/>
                  </a:lnTo>
                  <a:lnTo>
                    <a:pt x="63379" y="626685"/>
                  </a:lnTo>
                  <a:lnTo>
                    <a:pt x="0" y="626685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49" name="Freeform 50">
              <a:extLst>
                <a:ext uri="{FF2B5EF4-FFF2-40B4-BE49-F238E27FC236}">
                  <a16:creationId xmlns:a16="http://schemas.microsoft.com/office/drawing/2014/main" id="{8B56F2C7-EC8D-4D56-9DA1-697DD10D7F88}"/>
                </a:ext>
              </a:extLst>
            </p:cNvPr>
            <p:cNvSpPr/>
            <p:nvPr/>
          </p:nvSpPr>
          <p:spPr>
            <a:xfrm>
              <a:off x="12956361" y="6883622"/>
              <a:ext cx="1068639" cy="729622"/>
            </a:xfrm>
            <a:custGeom>
              <a:avLst/>
              <a:gdLst>
                <a:gd name="connsiteX0" fmla="*/ 591158 w 822406"/>
                <a:gd name="connsiteY0" fmla="*/ 561504 h 561504"/>
                <a:gd name="connsiteX1" fmla="*/ 0 w 822406"/>
                <a:gd name="connsiteY1" fmla="*/ 561504 h 561504"/>
                <a:gd name="connsiteX2" fmla="*/ 231248 w 822406"/>
                <a:gd name="connsiteY2" fmla="*/ 0 h 561504"/>
                <a:gd name="connsiteX3" fmla="*/ 822407 w 822406"/>
                <a:gd name="connsiteY3" fmla="*/ 0 h 561504"/>
                <a:gd name="connsiteX4" fmla="*/ 591158 w 822406"/>
                <a:gd name="connsiteY4" fmla="*/ 561504 h 56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406" h="561504">
                  <a:moveTo>
                    <a:pt x="591158" y="561504"/>
                  </a:moveTo>
                  <a:lnTo>
                    <a:pt x="0" y="561504"/>
                  </a:lnTo>
                  <a:lnTo>
                    <a:pt x="231248" y="0"/>
                  </a:lnTo>
                  <a:lnTo>
                    <a:pt x="822407" y="0"/>
                  </a:lnTo>
                  <a:lnTo>
                    <a:pt x="591158" y="561504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50" name="Freeform 51">
              <a:extLst>
                <a:ext uri="{FF2B5EF4-FFF2-40B4-BE49-F238E27FC236}">
                  <a16:creationId xmlns:a16="http://schemas.microsoft.com/office/drawing/2014/main" id="{DE765F7E-DB11-4F58-8AAC-A0B55B4FB4DC}"/>
                </a:ext>
              </a:extLst>
            </p:cNvPr>
            <p:cNvSpPr/>
            <p:nvPr/>
          </p:nvSpPr>
          <p:spPr>
            <a:xfrm>
              <a:off x="13030185" y="6933080"/>
              <a:ext cx="920870" cy="630706"/>
            </a:xfrm>
            <a:custGeom>
              <a:avLst/>
              <a:gdLst>
                <a:gd name="connsiteX0" fmla="*/ 0 w 708685"/>
                <a:gd name="connsiteY0" fmla="*/ 485381 h 485380"/>
                <a:gd name="connsiteX1" fmla="*/ 199940 w 708685"/>
                <a:gd name="connsiteY1" fmla="*/ 0 h 485380"/>
                <a:gd name="connsiteX2" fmla="*/ 708686 w 708685"/>
                <a:gd name="connsiteY2" fmla="*/ 0 h 485380"/>
                <a:gd name="connsiteX3" fmla="*/ 508842 w 708685"/>
                <a:gd name="connsiteY3" fmla="*/ 485381 h 485380"/>
                <a:gd name="connsiteX4" fmla="*/ 0 w 708685"/>
                <a:gd name="connsiteY4" fmla="*/ 485381 h 485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8685" h="485380">
                  <a:moveTo>
                    <a:pt x="0" y="485381"/>
                  </a:moveTo>
                  <a:lnTo>
                    <a:pt x="199940" y="0"/>
                  </a:lnTo>
                  <a:lnTo>
                    <a:pt x="708686" y="0"/>
                  </a:lnTo>
                  <a:lnTo>
                    <a:pt x="508842" y="485381"/>
                  </a:lnTo>
                  <a:lnTo>
                    <a:pt x="0" y="485381"/>
                  </a:lnTo>
                  <a:close/>
                </a:path>
              </a:pathLst>
            </a:custGeom>
            <a:solidFill>
              <a:schemeClr val="tx1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51" name="Freeform 52">
              <a:extLst>
                <a:ext uri="{FF2B5EF4-FFF2-40B4-BE49-F238E27FC236}">
                  <a16:creationId xmlns:a16="http://schemas.microsoft.com/office/drawing/2014/main" id="{FEA49B13-43AE-49E4-BB5C-F4CA4792C40F}"/>
                </a:ext>
              </a:extLst>
            </p:cNvPr>
            <p:cNvSpPr/>
            <p:nvPr/>
          </p:nvSpPr>
          <p:spPr>
            <a:xfrm>
              <a:off x="13724517" y="6883622"/>
              <a:ext cx="374679" cy="729622"/>
            </a:xfrm>
            <a:custGeom>
              <a:avLst/>
              <a:gdLst>
                <a:gd name="connsiteX0" fmla="*/ 57098 w 288346"/>
                <a:gd name="connsiteY0" fmla="*/ 561504 h 561504"/>
                <a:gd name="connsiteX1" fmla="*/ 288347 w 288346"/>
                <a:gd name="connsiteY1" fmla="*/ 0 h 561504"/>
                <a:gd name="connsiteX2" fmla="*/ 231248 w 288346"/>
                <a:gd name="connsiteY2" fmla="*/ 0 h 561504"/>
                <a:gd name="connsiteX3" fmla="*/ 0 w 288346"/>
                <a:gd name="connsiteY3" fmla="*/ 561504 h 561504"/>
                <a:gd name="connsiteX4" fmla="*/ 57098 w 288346"/>
                <a:gd name="connsiteY4" fmla="*/ 561504 h 56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46" h="561504">
                  <a:moveTo>
                    <a:pt x="57098" y="561504"/>
                  </a:moveTo>
                  <a:lnTo>
                    <a:pt x="288347" y="0"/>
                  </a:lnTo>
                  <a:lnTo>
                    <a:pt x="231248" y="0"/>
                  </a:lnTo>
                  <a:lnTo>
                    <a:pt x="0" y="561504"/>
                  </a:lnTo>
                  <a:lnTo>
                    <a:pt x="57098" y="561504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52" name="Freeform 53">
              <a:extLst>
                <a:ext uri="{FF2B5EF4-FFF2-40B4-BE49-F238E27FC236}">
                  <a16:creationId xmlns:a16="http://schemas.microsoft.com/office/drawing/2014/main" id="{A1BEBE08-8927-45EE-8F97-F22EB9C80FCB}"/>
                </a:ext>
              </a:extLst>
            </p:cNvPr>
            <p:cNvSpPr/>
            <p:nvPr/>
          </p:nvSpPr>
          <p:spPr>
            <a:xfrm>
              <a:off x="13427987" y="7613243"/>
              <a:ext cx="82355" cy="814317"/>
            </a:xfrm>
            <a:custGeom>
              <a:avLst/>
              <a:gdLst>
                <a:gd name="connsiteX0" fmla="*/ 0 w 63379"/>
                <a:gd name="connsiteY0" fmla="*/ 0 h 626684"/>
                <a:gd name="connsiteX1" fmla="*/ 63379 w 63379"/>
                <a:gd name="connsiteY1" fmla="*/ 0 h 626684"/>
                <a:gd name="connsiteX2" fmla="*/ 63379 w 63379"/>
                <a:gd name="connsiteY2" fmla="*/ 626685 h 626684"/>
                <a:gd name="connsiteX3" fmla="*/ 0 w 63379"/>
                <a:gd name="connsiteY3" fmla="*/ 626685 h 626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379" h="626684">
                  <a:moveTo>
                    <a:pt x="0" y="0"/>
                  </a:moveTo>
                  <a:lnTo>
                    <a:pt x="63379" y="0"/>
                  </a:lnTo>
                  <a:lnTo>
                    <a:pt x="63379" y="626685"/>
                  </a:lnTo>
                  <a:lnTo>
                    <a:pt x="0" y="626685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53" name="Freeform 54">
              <a:extLst>
                <a:ext uri="{FF2B5EF4-FFF2-40B4-BE49-F238E27FC236}">
                  <a16:creationId xmlns:a16="http://schemas.microsoft.com/office/drawing/2014/main" id="{D390AA45-19E9-42EB-98B2-5306DC57FCBF}"/>
                </a:ext>
              </a:extLst>
            </p:cNvPr>
            <p:cNvSpPr/>
            <p:nvPr/>
          </p:nvSpPr>
          <p:spPr>
            <a:xfrm>
              <a:off x="10871388" y="6396961"/>
              <a:ext cx="815762" cy="602640"/>
            </a:xfrm>
            <a:custGeom>
              <a:avLst/>
              <a:gdLst>
                <a:gd name="connsiteX0" fmla="*/ 249488 w 627796"/>
                <a:gd name="connsiteY0" fmla="*/ 463714 h 463781"/>
                <a:gd name="connsiteX1" fmla="*/ 627765 w 627796"/>
                <a:gd name="connsiteY1" fmla="*/ 86237 h 463781"/>
                <a:gd name="connsiteX2" fmla="*/ 617868 w 627796"/>
                <a:gd name="connsiteY2" fmla="*/ -68 h 463781"/>
                <a:gd name="connsiteX3" fmla="*/ -32 w 627796"/>
                <a:gd name="connsiteY3" fmla="*/ 369321 h 463781"/>
                <a:gd name="connsiteX4" fmla="*/ 249488 w 627796"/>
                <a:gd name="connsiteY4" fmla="*/ 463714 h 46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796" h="463781">
                  <a:moveTo>
                    <a:pt x="249488" y="463714"/>
                  </a:moveTo>
                  <a:cubicBezTo>
                    <a:pt x="458192" y="463923"/>
                    <a:pt x="627555" y="294929"/>
                    <a:pt x="627765" y="86237"/>
                  </a:cubicBezTo>
                  <a:cubicBezTo>
                    <a:pt x="627793" y="57187"/>
                    <a:pt x="624472" y="28222"/>
                    <a:pt x="617868" y="-68"/>
                  </a:cubicBezTo>
                  <a:cubicBezTo>
                    <a:pt x="383003" y="69776"/>
                    <a:pt x="174309" y="199756"/>
                    <a:pt x="-32" y="369321"/>
                  </a:cubicBezTo>
                  <a:cubicBezTo>
                    <a:pt x="68819" y="430200"/>
                    <a:pt x="157579" y="463780"/>
                    <a:pt x="249488" y="463714"/>
                  </a:cubicBezTo>
                  <a:close/>
                </a:path>
              </a:pathLst>
            </a:custGeom>
            <a:solidFill>
              <a:srgbClr val="F2881A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54" name="Freeform 58">
              <a:extLst>
                <a:ext uri="{FF2B5EF4-FFF2-40B4-BE49-F238E27FC236}">
                  <a16:creationId xmlns:a16="http://schemas.microsoft.com/office/drawing/2014/main" id="{9380E59A-96F4-487B-8D93-FBD9021C31E1}"/>
                </a:ext>
              </a:extLst>
            </p:cNvPr>
            <p:cNvSpPr/>
            <p:nvPr/>
          </p:nvSpPr>
          <p:spPr>
            <a:xfrm>
              <a:off x="12188824" y="8427685"/>
              <a:ext cx="2056449" cy="2926400"/>
            </a:xfrm>
            <a:custGeom>
              <a:avLst/>
              <a:gdLst>
                <a:gd name="connsiteX0" fmla="*/ 622721 w 1582607"/>
                <a:gd name="connsiteY0" fmla="*/ 2252039 h 2252106"/>
                <a:gd name="connsiteX1" fmla="*/ 622721 w 1582607"/>
                <a:gd name="connsiteY1" fmla="*/ 2085044 h 2252106"/>
                <a:gd name="connsiteX2" fmla="*/ 636139 w 1582607"/>
                <a:gd name="connsiteY2" fmla="*/ 1901111 h 2252106"/>
                <a:gd name="connsiteX3" fmla="*/ 1128327 w 1582607"/>
                <a:gd name="connsiteY3" fmla="*/ 1346173 h 2252106"/>
                <a:gd name="connsiteX4" fmla="*/ 1396024 w 1582607"/>
                <a:gd name="connsiteY4" fmla="*/ 959942 h 2252106"/>
                <a:gd name="connsiteX5" fmla="*/ 1578738 w 1582607"/>
                <a:gd name="connsiteY5" fmla="*/ 42086 h 2252106"/>
                <a:gd name="connsiteX6" fmla="*/ 1575407 w 1582607"/>
                <a:gd name="connsiteY6" fmla="*/ -68 h 2252106"/>
                <a:gd name="connsiteX7" fmla="*/ -32 w 1582607"/>
                <a:gd name="connsiteY7" fmla="*/ -68 h 2252106"/>
                <a:gd name="connsiteX8" fmla="*/ -32 w 1582607"/>
                <a:gd name="connsiteY8" fmla="*/ 2252039 h 2252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607" h="2252106">
                  <a:moveTo>
                    <a:pt x="622721" y="2252039"/>
                  </a:moveTo>
                  <a:lnTo>
                    <a:pt x="622721" y="2085044"/>
                  </a:lnTo>
                  <a:cubicBezTo>
                    <a:pt x="620513" y="2023432"/>
                    <a:pt x="625015" y="1961753"/>
                    <a:pt x="636139" y="1901111"/>
                  </a:cubicBezTo>
                  <a:cubicBezTo>
                    <a:pt x="692381" y="1609273"/>
                    <a:pt x="944280" y="1539526"/>
                    <a:pt x="1128327" y="1346173"/>
                  </a:cubicBezTo>
                  <a:cubicBezTo>
                    <a:pt x="1236414" y="1231569"/>
                    <a:pt x="1326649" y="1101369"/>
                    <a:pt x="1396024" y="959942"/>
                  </a:cubicBezTo>
                  <a:cubicBezTo>
                    <a:pt x="1536380" y="675308"/>
                    <a:pt x="1599398" y="358768"/>
                    <a:pt x="1578738" y="42086"/>
                  </a:cubicBezTo>
                  <a:cubicBezTo>
                    <a:pt x="1577882" y="28003"/>
                    <a:pt x="1576740" y="13539"/>
                    <a:pt x="1575407" y="-68"/>
                  </a:cubicBezTo>
                  <a:lnTo>
                    <a:pt x="-32" y="-68"/>
                  </a:lnTo>
                  <a:lnTo>
                    <a:pt x="-32" y="2252039"/>
                  </a:lnTo>
                  <a:close/>
                </a:path>
              </a:pathLst>
            </a:custGeom>
            <a:solidFill>
              <a:srgbClr val="2FA6D6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55" name="Freeform 59">
              <a:extLst>
                <a:ext uri="{FF2B5EF4-FFF2-40B4-BE49-F238E27FC236}">
                  <a16:creationId xmlns:a16="http://schemas.microsoft.com/office/drawing/2014/main" id="{DBA22073-1D43-4ED9-9BC7-4BC14E2281AB}"/>
                </a:ext>
              </a:extLst>
            </p:cNvPr>
            <p:cNvSpPr/>
            <p:nvPr/>
          </p:nvSpPr>
          <p:spPr>
            <a:xfrm>
              <a:off x="12188824" y="10299404"/>
              <a:ext cx="1186484" cy="735018"/>
            </a:xfrm>
            <a:custGeom>
              <a:avLst/>
              <a:gdLst>
                <a:gd name="connsiteX0" fmla="*/ 913066 w 913097"/>
                <a:gd name="connsiteY0" fmla="*/ 84334 h 565657"/>
                <a:gd name="connsiteX1" fmla="*/ 871575 w 913097"/>
                <a:gd name="connsiteY1" fmla="*/ 56549 h 565657"/>
                <a:gd name="connsiteX2" fmla="*/ 871575 w 913097"/>
                <a:gd name="connsiteY2" fmla="*/ 56549 h 565657"/>
                <a:gd name="connsiteX3" fmla="*/ 668495 w 913097"/>
                <a:gd name="connsiteY3" fmla="*/ 56549 h 565657"/>
                <a:gd name="connsiteX4" fmla="*/ 668495 w 913097"/>
                <a:gd name="connsiteY4" fmla="*/ 56549 h 565657"/>
                <a:gd name="connsiteX5" fmla="*/ 465510 w 913097"/>
                <a:gd name="connsiteY5" fmla="*/ 56549 h 565657"/>
                <a:gd name="connsiteX6" fmla="*/ 465510 w 913097"/>
                <a:gd name="connsiteY6" fmla="*/ 56549 h 565657"/>
                <a:gd name="connsiteX7" fmla="*/ 262430 w 913097"/>
                <a:gd name="connsiteY7" fmla="*/ 56549 h 565657"/>
                <a:gd name="connsiteX8" fmla="*/ 262430 w 913097"/>
                <a:gd name="connsiteY8" fmla="*/ 56549 h 565657"/>
                <a:gd name="connsiteX9" fmla="*/ 59350 w 913097"/>
                <a:gd name="connsiteY9" fmla="*/ 56549 h 565657"/>
                <a:gd name="connsiteX10" fmla="*/ -32 w 913097"/>
                <a:gd name="connsiteY10" fmla="*/ -68 h 565657"/>
                <a:gd name="connsiteX11" fmla="*/ -32 w 913097"/>
                <a:gd name="connsiteY11" fmla="*/ 467806 h 565657"/>
                <a:gd name="connsiteX12" fmla="*/ 59350 w 913097"/>
                <a:gd name="connsiteY12" fmla="*/ 524898 h 565657"/>
                <a:gd name="connsiteX13" fmla="*/ 262430 w 913097"/>
                <a:gd name="connsiteY13" fmla="*/ 524898 h 565657"/>
                <a:gd name="connsiteX14" fmla="*/ 262430 w 913097"/>
                <a:gd name="connsiteY14" fmla="*/ 524898 h 565657"/>
                <a:gd name="connsiteX15" fmla="*/ 465510 w 913097"/>
                <a:gd name="connsiteY15" fmla="*/ 524898 h 565657"/>
                <a:gd name="connsiteX16" fmla="*/ 624339 w 913097"/>
                <a:gd name="connsiteY16" fmla="*/ 553444 h 565657"/>
                <a:gd name="connsiteX17" fmla="*/ 636139 w 913097"/>
                <a:gd name="connsiteY17" fmla="*/ 460669 h 565657"/>
                <a:gd name="connsiteX18" fmla="*/ 913066 w 913097"/>
                <a:gd name="connsiteY18" fmla="*/ 84334 h 565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3097" h="565657">
                  <a:moveTo>
                    <a:pt x="913066" y="84334"/>
                  </a:moveTo>
                  <a:cubicBezTo>
                    <a:pt x="897726" y="77559"/>
                    <a:pt x="883689" y="68148"/>
                    <a:pt x="871575" y="56549"/>
                  </a:cubicBezTo>
                  <a:lnTo>
                    <a:pt x="871575" y="56549"/>
                  </a:lnTo>
                  <a:cubicBezTo>
                    <a:pt x="814714" y="2397"/>
                    <a:pt x="725355" y="2397"/>
                    <a:pt x="668495" y="56549"/>
                  </a:cubicBezTo>
                  <a:lnTo>
                    <a:pt x="668495" y="56549"/>
                  </a:lnTo>
                  <a:cubicBezTo>
                    <a:pt x="611711" y="110787"/>
                    <a:pt x="522294" y="110787"/>
                    <a:pt x="465510" y="56549"/>
                  </a:cubicBezTo>
                  <a:lnTo>
                    <a:pt x="465510" y="56549"/>
                  </a:lnTo>
                  <a:cubicBezTo>
                    <a:pt x="408650" y="2397"/>
                    <a:pt x="319291" y="2397"/>
                    <a:pt x="262430" y="56549"/>
                  </a:cubicBezTo>
                  <a:lnTo>
                    <a:pt x="262430" y="56549"/>
                  </a:lnTo>
                  <a:cubicBezTo>
                    <a:pt x="205608" y="110806"/>
                    <a:pt x="116173" y="110806"/>
                    <a:pt x="59350" y="56549"/>
                  </a:cubicBezTo>
                  <a:lnTo>
                    <a:pt x="-32" y="-68"/>
                  </a:lnTo>
                  <a:lnTo>
                    <a:pt x="-32" y="467806"/>
                  </a:lnTo>
                  <a:lnTo>
                    <a:pt x="59350" y="524898"/>
                  </a:lnTo>
                  <a:cubicBezTo>
                    <a:pt x="116173" y="579154"/>
                    <a:pt x="205608" y="579154"/>
                    <a:pt x="262430" y="524898"/>
                  </a:cubicBezTo>
                  <a:lnTo>
                    <a:pt x="262430" y="524898"/>
                  </a:lnTo>
                  <a:cubicBezTo>
                    <a:pt x="319253" y="470641"/>
                    <a:pt x="408688" y="470641"/>
                    <a:pt x="465510" y="524898"/>
                  </a:cubicBezTo>
                  <a:cubicBezTo>
                    <a:pt x="508048" y="565186"/>
                    <a:pt x="570438" y="576405"/>
                    <a:pt x="624339" y="553444"/>
                  </a:cubicBezTo>
                  <a:cubicBezTo>
                    <a:pt x="626366" y="522309"/>
                    <a:pt x="630306" y="491327"/>
                    <a:pt x="636139" y="460669"/>
                  </a:cubicBezTo>
                  <a:cubicBezTo>
                    <a:pt x="671921" y="275023"/>
                    <a:pt x="786879" y="179203"/>
                    <a:pt x="913066" y="84334"/>
                  </a:cubicBezTo>
                  <a:close/>
                </a:path>
              </a:pathLst>
            </a:custGeom>
            <a:solidFill>
              <a:srgbClr val="66CCFF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 dirty="0">
                <a:latin typeface="Montserrat" panose="00000500000000000000" pitchFamily="2" charset="-18"/>
              </a:endParaRPr>
            </a:p>
          </p:txBody>
        </p:sp>
        <p:sp>
          <p:nvSpPr>
            <p:cNvPr id="56" name="Freeform 60">
              <a:extLst>
                <a:ext uri="{FF2B5EF4-FFF2-40B4-BE49-F238E27FC236}">
                  <a16:creationId xmlns:a16="http://schemas.microsoft.com/office/drawing/2014/main" id="{DA85D9C0-7A4C-4384-85ED-C85C90595A45}"/>
                </a:ext>
              </a:extLst>
            </p:cNvPr>
            <p:cNvSpPr/>
            <p:nvPr/>
          </p:nvSpPr>
          <p:spPr>
            <a:xfrm>
              <a:off x="12188824" y="10907361"/>
              <a:ext cx="811310" cy="446724"/>
            </a:xfrm>
            <a:custGeom>
              <a:avLst/>
              <a:gdLst>
                <a:gd name="connsiteX0" fmla="*/ 622721 w 624370"/>
                <a:gd name="connsiteY0" fmla="*/ 176728 h 343791"/>
                <a:gd name="connsiteX1" fmla="*/ 624339 w 624370"/>
                <a:gd name="connsiteY1" fmla="*/ 85571 h 343791"/>
                <a:gd name="connsiteX2" fmla="*/ 465510 w 624370"/>
                <a:gd name="connsiteY2" fmla="*/ 57025 h 343791"/>
                <a:gd name="connsiteX3" fmla="*/ 262430 w 624370"/>
                <a:gd name="connsiteY3" fmla="*/ 57025 h 343791"/>
                <a:gd name="connsiteX4" fmla="*/ 262430 w 624370"/>
                <a:gd name="connsiteY4" fmla="*/ 57025 h 343791"/>
                <a:gd name="connsiteX5" fmla="*/ 59350 w 624370"/>
                <a:gd name="connsiteY5" fmla="*/ 57025 h 343791"/>
                <a:gd name="connsiteX6" fmla="*/ -32 w 624370"/>
                <a:gd name="connsiteY6" fmla="*/ -68 h 343791"/>
                <a:gd name="connsiteX7" fmla="*/ -32 w 624370"/>
                <a:gd name="connsiteY7" fmla="*/ 343724 h 343791"/>
                <a:gd name="connsiteX8" fmla="*/ 622721 w 624370"/>
                <a:gd name="connsiteY8" fmla="*/ 343724 h 34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4370" h="343791">
                  <a:moveTo>
                    <a:pt x="622721" y="176728"/>
                  </a:moveTo>
                  <a:cubicBezTo>
                    <a:pt x="621960" y="146279"/>
                    <a:pt x="622721" y="115830"/>
                    <a:pt x="624339" y="85571"/>
                  </a:cubicBezTo>
                  <a:cubicBezTo>
                    <a:pt x="570438" y="108531"/>
                    <a:pt x="508048" y="97313"/>
                    <a:pt x="465510" y="57025"/>
                  </a:cubicBezTo>
                  <a:cubicBezTo>
                    <a:pt x="408688" y="2768"/>
                    <a:pt x="319253" y="2768"/>
                    <a:pt x="262430" y="57025"/>
                  </a:cubicBezTo>
                  <a:lnTo>
                    <a:pt x="262430" y="57025"/>
                  </a:lnTo>
                  <a:cubicBezTo>
                    <a:pt x="205608" y="111281"/>
                    <a:pt x="116173" y="111281"/>
                    <a:pt x="59350" y="57025"/>
                  </a:cubicBezTo>
                  <a:lnTo>
                    <a:pt x="-32" y="-68"/>
                  </a:lnTo>
                  <a:lnTo>
                    <a:pt x="-32" y="343724"/>
                  </a:lnTo>
                  <a:lnTo>
                    <a:pt x="622721" y="343724"/>
                  </a:lnTo>
                  <a:close/>
                </a:path>
              </a:pathLst>
            </a:custGeom>
            <a:solidFill>
              <a:srgbClr val="50B4E6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57" name="Freeform 63">
              <a:extLst>
                <a:ext uri="{FF2B5EF4-FFF2-40B4-BE49-F238E27FC236}">
                  <a16:creationId xmlns:a16="http://schemas.microsoft.com/office/drawing/2014/main" id="{419E1B06-7637-44E7-962F-F604A01F8AE5}"/>
                </a:ext>
              </a:extLst>
            </p:cNvPr>
            <p:cNvSpPr/>
            <p:nvPr/>
          </p:nvSpPr>
          <p:spPr>
            <a:xfrm>
              <a:off x="12188577" y="9690830"/>
              <a:ext cx="1740714" cy="734523"/>
            </a:xfrm>
            <a:custGeom>
              <a:avLst/>
              <a:gdLst>
                <a:gd name="connsiteX0" fmla="*/ 1277640 w 1339623"/>
                <a:gd name="connsiteY0" fmla="*/ 57025 h 565276"/>
                <a:gd name="connsiteX1" fmla="*/ 1074655 w 1339623"/>
                <a:gd name="connsiteY1" fmla="*/ 57025 h 565276"/>
                <a:gd name="connsiteX2" fmla="*/ 871575 w 1339623"/>
                <a:gd name="connsiteY2" fmla="*/ 57025 h 565276"/>
                <a:gd name="connsiteX3" fmla="*/ 668495 w 1339623"/>
                <a:gd name="connsiteY3" fmla="*/ 57025 h 565276"/>
                <a:gd name="connsiteX4" fmla="*/ 465510 w 1339623"/>
                <a:gd name="connsiteY4" fmla="*/ 57025 h 565276"/>
                <a:gd name="connsiteX5" fmla="*/ 262430 w 1339623"/>
                <a:gd name="connsiteY5" fmla="*/ 57025 h 565276"/>
                <a:gd name="connsiteX6" fmla="*/ 262430 w 1339623"/>
                <a:gd name="connsiteY6" fmla="*/ 57025 h 565276"/>
                <a:gd name="connsiteX7" fmla="*/ 59351 w 1339623"/>
                <a:gd name="connsiteY7" fmla="*/ 57025 h 565276"/>
                <a:gd name="connsiteX8" fmla="*/ -32 w 1339623"/>
                <a:gd name="connsiteY8" fmla="*/ -68 h 565276"/>
                <a:gd name="connsiteX9" fmla="*/ -32 w 1339623"/>
                <a:gd name="connsiteY9" fmla="*/ 467900 h 565276"/>
                <a:gd name="connsiteX10" fmla="*/ 59351 w 1339623"/>
                <a:gd name="connsiteY10" fmla="*/ 524517 h 565276"/>
                <a:gd name="connsiteX11" fmla="*/ 262430 w 1339623"/>
                <a:gd name="connsiteY11" fmla="*/ 524517 h 565276"/>
                <a:gd name="connsiteX12" fmla="*/ 262430 w 1339623"/>
                <a:gd name="connsiteY12" fmla="*/ 524517 h 565276"/>
                <a:gd name="connsiteX13" fmla="*/ 465510 w 1339623"/>
                <a:gd name="connsiteY13" fmla="*/ 524517 h 565276"/>
                <a:gd name="connsiteX14" fmla="*/ 465510 w 1339623"/>
                <a:gd name="connsiteY14" fmla="*/ 524517 h 565276"/>
                <a:gd name="connsiteX15" fmla="*/ 668495 w 1339623"/>
                <a:gd name="connsiteY15" fmla="*/ 524517 h 565276"/>
                <a:gd name="connsiteX16" fmla="*/ 668495 w 1339623"/>
                <a:gd name="connsiteY16" fmla="*/ 524517 h 565276"/>
                <a:gd name="connsiteX17" fmla="*/ 871575 w 1339623"/>
                <a:gd name="connsiteY17" fmla="*/ 524517 h 565276"/>
                <a:gd name="connsiteX18" fmla="*/ 871575 w 1339623"/>
                <a:gd name="connsiteY18" fmla="*/ 524517 h 565276"/>
                <a:gd name="connsiteX19" fmla="*/ 913066 w 1339623"/>
                <a:gd name="connsiteY19" fmla="*/ 552302 h 565276"/>
                <a:gd name="connsiteX20" fmla="*/ 1128327 w 1339623"/>
                <a:gd name="connsiteY20" fmla="*/ 373697 h 565276"/>
                <a:gd name="connsiteX21" fmla="*/ 1339591 w 1339623"/>
                <a:gd name="connsiteY21" fmla="*/ 91851 h 565276"/>
                <a:gd name="connsiteX22" fmla="*/ 1277640 w 1339623"/>
                <a:gd name="connsiteY22" fmla="*/ 57025 h 56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39623" h="565276">
                  <a:moveTo>
                    <a:pt x="1277640" y="57025"/>
                  </a:moveTo>
                  <a:cubicBezTo>
                    <a:pt x="1220855" y="2787"/>
                    <a:pt x="1131439" y="2787"/>
                    <a:pt x="1074655" y="57025"/>
                  </a:cubicBezTo>
                  <a:cubicBezTo>
                    <a:pt x="1017832" y="111282"/>
                    <a:pt x="928397" y="111282"/>
                    <a:pt x="871575" y="57025"/>
                  </a:cubicBezTo>
                  <a:cubicBezTo>
                    <a:pt x="814753" y="2768"/>
                    <a:pt x="725317" y="2768"/>
                    <a:pt x="668495" y="57025"/>
                  </a:cubicBezTo>
                  <a:cubicBezTo>
                    <a:pt x="611711" y="111263"/>
                    <a:pt x="522295" y="111263"/>
                    <a:pt x="465510" y="57025"/>
                  </a:cubicBezTo>
                  <a:cubicBezTo>
                    <a:pt x="408688" y="2768"/>
                    <a:pt x="319253" y="2768"/>
                    <a:pt x="262430" y="57025"/>
                  </a:cubicBezTo>
                  <a:lnTo>
                    <a:pt x="262430" y="57025"/>
                  </a:lnTo>
                  <a:cubicBezTo>
                    <a:pt x="205608" y="111282"/>
                    <a:pt x="116173" y="111282"/>
                    <a:pt x="59351" y="57025"/>
                  </a:cubicBezTo>
                  <a:lnTo>
                    <a:pt x="-32" y="-68"/>
                  </a:lnTo>
                  <a:lnTo>
                    <a:pt x="-32" y="467900"/>
                  </a:lnTo>
                  <a:lnTo>
                    <a:pt x="59351" y="524517"/>
                  </a:lnTo>
                  <a:cubicBezTo>
                    <a:pt x="116173" y="578774"/>
                    <a:pt x="205608" y="578774"/>
                    <a:pt x="262430" y="524517"/>
                  </a:cubicBezTo>
                  <a:lnTo>
                    <a:pt x="262430" y="524517"/>
                  </a:lnTo>
                  <a:cubicBezTo>
                    <a:pt x="319291" y="470364"/>
                    <a:pt x="408650" y="470364"/>
                    <a:pt x="465510" y="524517"/>
                  </a:cubicBezTo>
                  <a:lnTo>
                    <a:pt x="465510" y="524517"/>
                  </a:lnTo>
                  <a:cubicBezTo>
                    <a:pt x="522295" y="578754"/>
                    <a:pt x="611711" y="578754"/>
                    <a:pt x="668495" y="524517"/>
                  </a:cubicBezTo>
                  <a:lnTo>
                    <a:pt x="668495" y="524517"/>
                  </a:lnTo>
                  <a:cubicBezTo>
                    <a:pt x="725355" y="470364"/>
                    <a:pt x="814715" y="470364"/>
                    <a:pt x="871575" y="524517"/>
                  </a:cubicBezTo>
                  <a:lnTo>
                    <a:pt x="871575" y="524517"/>
                  </a:lnTo>
                  <a:cubicBezTo>
                    <a:pt x="883689" y="536116"/>
                    <a:pt x="897726" y="545527"/>
                    <a:pt x="913066" y="552302"/>
                  </a:cubicBezTo>
                  <a:cubicBezTo>
                    <a:pt x="985391" y="497969"/>
                    <a:pt x="1061332" y="444016"/>
                    <a:pt x="1128327" y="373697"/>
                  </a:cubicBezTo>
                  <a:cubicBezTo>
                    <a:pt x="1209312" y="288154"/>
                    <a:pt x="1280199" y="193580"/>
                    <a:pt x="1339591" y="91851"/>
                  </a:cubicBezTo>
                  <a:cubicBezTo>
                    <a:pt x="1316400" y="85504"/>
                    <a:pt x="1295121" y="73544"/>
                    <a:pt x="1277640" y="57025"/>
                  </a:cubicBezTo>
                  <a:close/>
                </a:path>
              </a:pathLst>
            </a:custGeom>
            <a:solidFill>
              <a:srgbClr val="8CD9FF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58" name="Freeform 64">
              <a:extLst>
                <a:ext uri="{FF2B5EF4-FFF2-40B4-BE49-F238E27FC236}">
                  <a16:creationId xmlns:a16="http://schemas.microsoft.com/office/drawing/2014/main" id="{AAA0245B-B13A-4C09-B78C-5C91AE1046FB}"/>
                </a:ext>
              </a:extLst>
            </p:cNvPr>
            <p:cNvSpPr/>
            <p:nvPr/>
          </p:nvSpPr>
          <p:spPr>
            <a:xfrm>
              <a:off x="10456145" y="7757180"/>
              <a:ext cx="183753" cy="183733"/>
            </a:xfrm>
            <a:custGeom>
              <a:avLst/>
              <a:gdLst>
                <a:gd name="connsiteX0" fmla="*/ 141414 w 141413"/>
                <a:gd name="connsiteY0" fmla="*/ 70700 h 141398"/>
                <a:gd name="connsiteX1" fmla="*/ 70707 w 141413"/>
                <a:gd name="connsiteY1" fmla="*/ 141399 h 141398"/>
                <a:gd name="connsiteX2" fmla="*/ 0 w 141413"/>
                <a:gd name="connsiteY2" fmla="*/ 70700 h 141398"/>
                <a:gd name="connsiteX3" fmla="*/ 70707 w 141413"/>
                <a:gd name="connsiteY3" fmla="*/ 0 h 141398"/>
                <a:gd name="connsiteX4" fmla="*/ 141414 w 141413"/>
                <a:gd name="connsiteY4" fmla="*/ 70700 h 14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13" h="141398">
                  <a:moveTo>
                    <a:pt x="141414" y="70700"/>
                  </a:moveTo>
                  <a:cubicBezTo>
                    <a:pt x="141414" y="109746"/>
                    <a:pt x="109757" y="141399"/>
                    <a:pt x="70707" y="141399"/>
                  </a:cubicBezTo>
                  <a:cubicBezTo>
                    <a:pt x="31657" y="141399"/>
                    <a:pt x="0" y="109746"/>
                    <a:pt x="0" y="70700"/>
                  </a:cubicBezTo>
                  <a:cubicBezTo>
                    <a:pt x="0" y="31653"/>
                    <a:pt x="31657" y="0"/>
                    <a:pt x="70707" y="0"/>
                  </a:cubicBezTo>
                  <a:cubicBezTo>
                    <a:pt x="109757" y="0"/>
                    <a:pt x="141414" y="31653"/>
                    <a:pt x="141414" y="70700"/>
                  </a:cubicBezTo>
                  <a:close/>
                </a:path>
              </a:pathLst>
            </a:custGeom>
            <a:solidFill>
              <a:schemeClr val="tx2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59" name="Freeform 65">
              <a:extLst>
                <a:ext uri="{FF2B5EF4-FFF2-40B4-BE49-F238E27FC236}">
                  <a16:creationId xmlns:a16="http://schemas.microsoft.com/office/drawing/2014/main" id="{C3875A01-4E7D-42D5-859A-203BB1D13504}"/>
                </a:ext>
              </a:extLst>
            </p:cNvPr>
            <p:cNvSpPr/>
            <p:nvPr/>
          </p:nvSpPr>
          <p:spPr>
            <a:xfrm>
              <a:off x="11650049" y="7757180"/>
              <a:ext cx="183753" cy="183733"/>
            </a:xfrm>
            <a:custGeom>
              <a:avLst/>
              <a:gdLst>
                <a:gd name="connsiteX0" fmla="*/ 141414 w 141413"/>
                <a:gd name="connsiteY0" fmla="*/ 70700 h 141398"/>
                <a:gd name="connsiteX1" fmla="*/ 70707 w 141413"/>
                <a:gd name="connsiteY1" fmla="*/ 141399 h 141398"/>
                <a:gd name="connsiteX2" fmla="*/ 0 w 141413"/>
                <a:gd name="connsiteY2" fmla="*/ 70700 h 141398"/>
                <a:gd name="connsiteX3" fmla="*/ 70707 w 141413"/>
                <a:gd name="connsiteY3" fmla="*/ 0 h 141398"/>
                <a:gd name="connsiteX4" fmla="*/ 141414 w 141413"/>
                <a:gd name="connsiteY4" fmla="*/ 70700 h 14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13" h="141398">
                  <a:moveTo>
                    <a:pt x="141414" y="70700"/>
                  </a:moveTo>
                  <a:cubicBezTo>
                    <a:pt x="141414" y="109746"/>
                    <a:pt x="109757" y="141399"/>
                    <a:pt x="70707" y="141399"/>
                  </a:cubicBezTo>
                  <a:cubicBezTo>
                    <a:pt x="31657" y="141399"/>
                    <a:pt x="0" y="109746"/>
                    <a:pt x="0" y="70700"/>
                  </a:cubicBezTo>
                  <a:cubicBezTo>
                    <a:pt x="0" y="31653"/>
                    <a:pt x="31657" y="0"/>
                    <a:pt x="70707" y="0"/>
                  </a:cubicBezTo>
                  <a:cubicBezTo>
                    <a:pt x="109757" y="0"/>
                    <a:pt x="141414" y="31653"/>
                    <a:pt x="141414" y="70700"/>
                  </a:cubicBezTo>
                  <a:close/>
                </a:path>
              </a:pathLst>
            </a:custGeom>
            <a:solidFill>
              <a:schemeClr val="tx2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60" name="Freeform 66">
              <a:extLst>
                <a:ext uri="{FF2B5EF4-FFF2-40B4-BE49-F238E27FC236}">
                  <a16:creationId xmlns:a16="http://schemas.microsoft.com/office/drawing/2014/main" id="{C2462FC6-EADF-4B0B-8E3D-69E75F32AEBF}"/>
                </a:ext>
              </a:extLst>
            </p:cNvPr>
            <p:cNvSpPr/>
            <p:nvPr/>
          </p:nvSpPr>
          <p:spPr>
            <a:xfrm rot="20256601">
              <a:off x="11052824" y="9257529"/>
              <a:ext cx="183753" cy="183735"/>
            </a:xfrm>
            <a:custGeom>
              <a:avLst/>
              <a:gdLst>
                <a:gd name="connsiteX0" fmla="*/ 141382 w 141413"/>
                <a:gd name="connsiteY0" fmla="*/ 70632 h 141399"/>
                <a:gd name="connsiteX1" fmla="*/ 70675 w 141413"/>
                <a:gd name="connsiteY1" fmla="*/ 141332 h 141399"/>
                <a:gd name="connsiteX2" fmla="*/ -32 w 141413"/>
                <a:gd name="connsiteY2" fmla="*/ 70632 h 141399"/>
                <a:gd name="connsiteX3" fmla="*/ 70675 w 141413"/>
                <a:gd name="connsiteY3" fmla="*/ -67 h 141399"/>
                <a:gd name="connsiteX4" fmla="*/ 141382 w 141413"/>
                <a:gd name="connsiteY4" fmla="*/ 70632 h 14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13" h="141399">
                  <a:moveTo>
                    <a:pt x="141382" y="70632"/>
                  </a:moveTo>
                  <a:cubicBezTo>
                    <a:pt x="141382" y="109678"/>
                    <a:pt x="109725" y="141332"/>
                    <a:pt x="70675" y="141332"/>
                  </a:cubicBezTo>
                  <a:cubicBezTo>
                    <a:pt x="31624" y="141332"/>
                    <a:pt x="-32" y="109678"/>
                    <a:pt x="-32" y="70632"/>
                  </a:cubicBezTo>
                  <a:cubicBezTo>
                    <a:pt x="-32" y="31586"/>
                    <a:pt x="31625" y="-67"/>
                    <a:pt x="70675" y="-67"/>
                  </a:cubicBezTo>
                  <a:cubicBezTo>
                    <a:pt x="109725" y="-67"/>
                    <a:pt x="141382" y="31586"/>
                    <a:pt x="141382" y="70632"/>
                  </a:cubicBezTo>
                  <a:close/>
                </a:path>
              </a:pathLst>
            </a:custGeom>
            <a:solidFill>
              <a:schemeClr val="tx2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61" name="Freeform 68">
              <a:extLst>
                <a:ext uri="{FF2B5EF4-FFF2-40B4-BE49-F238E27FC236}">
                  <a16:creationId xmlns:a16="http://schemas.microsoft.com/office/drawing/2014/main" id="{95646C89-A4AC-45F0-961C-0D4F32527FDD}"/>
                </a:ext>
              </a:extLst>
            </p:cNvPr>
            <p:cNvSpPr/>
            <p:nvPr/>
          </p:nvSpPr>
          <p:spPr>
            <a:xfrm>
              <a:off x="8662365" y="11252847"/>
              <a:ext cx="1465825" cy="1465672"/>
            </a:xfrm>
            <a:custGeom>
              <a:avLst/>
              <a:gdLst>
                <a:gd name="connsiteX0" fmla="*/ 1128074 w 1128073"/>
                <a:gd name="connsiteY0" fmla="*/ 563978 h 1127956"/>
                <a:gd name="connsiteX1" fmla="*/ 564037 w 1128073"/>
                <a:gd name="connsiteY1" fmla="*/ 1127957 h 1127956"/>
                <a:gd name="connsiteX2" fmla="*/ 0 w 1128073"/>
                <a:gd name="connsiteY2" fmla="*/ 563978 h 1127956"/>
                <a:gd name="connsiteX3" fmla="*/ 564037 w 1128073"/>
                <a:gd name="connsiteY3" fmla="*/ 0 h 1127956"/>
                <a:gd name="connsiteX4" fmla="*/ 1128074 w 1128073"/>
                <a:gd name="connsiteY4" fmla="*/ 563978 h 112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8073" h="1127956">
                  <a:moveTo>
                    <a:pt x="1128074" y="563978"/>
                  </a:moveTo>
                  <a:cubicBezTo>
                    <a:pt x="1128074" y="875455"/>
                    <a:pt x="875546" y="1127957"/>
                    <a:pt x="564037" y="1127957"/>
                  </a:cubicBezTo>
                  <a:cubicBezTo>
                    <a:pt x="252528" y="1127957"/>
                    <a:pt x="0" y="875455"/>
                    <a:pt x="0" y="563978"/>
                  </a:cubicBezTo>
                  <a:cubicBezTo>
                    <a:pt x="0" y="252502"/>
                    <a:pt x="252528" y="0"/>
                    <a:pt x="564037" y="0"/>
                  </a:cubicBezTo>
                  <a:cubicBezTo>
                    <a:pt x="875546" y="0"/>
                    <a:pt x="1128074" y="252502"/>
                    <a:pt x="1128074" y="563978"/>
                  </a:cubicBezTo>
                  <a:close/>
                </a:path>
              </a:pathLst>
            </a:custGeom>
            <a:solidFill>
              <a:schemeClr val="accent1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62" name="Freeform 70">
              <a:extLst>
                <a:ext uri="{FF2B5EF4-FFF2-40B4-BE49-F238E27FC236}">
                  <a16:creationId xmlns:a16="http://schemas.microsoft.com/office/drawing/2014/main" id="{D97D3704-B084-471F-88C3-C08599969BF6}"/>
                </a:ext>
              </a:extLst>
            </p:cNvPr>
            <p:cNvSpPr/>
            <p:nvPr/>
          </p:nvSpPr>
          <p:spPr>
            <a:xfrm>
              <a:off x="16439675" y="9349061"/>
              <a:ext cx="1465825" cy="1465672"/>
            </a:xfrm>
            <a:custGeom>
              <a:avLst/>
              <a:gdLst>
                <a:gd name="connsiteX0" fmla="*/ 1128074 w 1128073"/>
                <a:gd name="connsiteY0" fmla="*/ 563978 h 1127956"/>
                <a:gd name="connsiteX1" fmla="*/ 564037 w 1128073"/>
                <a:gd name="connsiteY1" fmla="*/ 1127957 h 1127956"/>
                <a:gd name="connsiteX2" fmla="*/ 0 w 1128073"/>
                <a:gd name="connsiteY2" fmla="*/ 563978 h 1127956"/>
                <a:gd name="connsiteX3" fmla="*/ 564037 w 1128073"/>
                <a:gd name="connsiteY3" fmla="*/ 0 h 1127956"/>
                <a:gd name="connsiteX4" fmla="*/ 1128074 w 1128073"/>
                <a:gd name="connsiteY4" fmla="*/ 563978 h 112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8073" h="1127956">
                  <a:moveTo>
                    <a:pt x="1128074" y="563978"/>
                  </a:moveTo>
                  <a:cubicBezTo>
                    <a:pt x="1128074" y="875455"/>
                    <a:pt x="875546" y="1127957"/>
                    <a:pt x="564037" y="1127957"/>
                  </a:cubicBezTo>
                  <a:cubicBezTo>
                    <a:pt x="252528" y="1127957"/>
                    <a:pt x="0" y="875455"/>
                    <a:pt x="0" y="563978"/>
                  </a:cubicBezTo>
                  <a:cubicBezTo>
                    <a:pt x="0" y="252502"/>
                    <a:pt x="252528" y="0"/>
                    <a:pt x="564037" y="0"/>
                  </a:cubicBezTo>
                  <a:cubicBezTo>
                    <a:pt x="875546" y="0"/>
                    <a:pt x="1128074" y="252502"/>
                    <a:pt x="1128074" y="563978"/>
                  </a:cubicBezTo>
                  <a:close/>
                </a:path>
              </a:pathLst>
            </a:custGeom>
            <a:solidFill>
              <a:schemeClr val="accent3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 dirty="0">
                <a:latin typeface="Montserrat" panose="00000500000000000000" pitchFamily="2" charset="-18"/>
              </a:endParaRPr>
            </a:p>
          </p:txBody>
        </p:sp>
        <p:sp>
          <p:nvSpPr>
            <p:cNvPr id="63" name="Freeform 72">
              <a:extLst>
                <a:ext uri="{FF2B5EF4-FFF2-40B4-BE49-F238E27FC236}">
                  <a16:creationId xmlns:a16="http://schemas.microsoft.com/office/drawing/2014/main" id="{403C164A-90CC-4CE6-9F4D-51793FC3A226}"/>
                </a:ext>
              </a:extLst>
            </p:cNvPr>
            <p:cNvSpPr/>
            <p:nvPr/>
          </p:nvSpPr>
          <p:spPr>
            <a:xfrm>
              <a:off x="8746325" y="5288088"/>
              <a:ext cx="1465825" cy="1465673"/>
            </a:xfrm>
            <a:custGeom>
              <a:avLst/>
              <a:gdLst>
                <a:gd name="connsiteX0" fmla="*/ 1128074 w 1128073"/>
                <a:gd name="connsiteY0" fmla="*/ 563978 h 1127956"/>
                <a:gd name="connsiteX1" fmla="*/ 564037 w 1128073"/>
                <a:gd name="connsiteY1" fmla="*/ 1127957 h 1127956"/>
                <a:gd name="connsiteX2" fmla="*/ 0 w 1128073"/>
                <a:gd name="connsiteY2" fmla="*/ 563978 h 1127956"/>
                <a:gd name="connsiteX3" fmla="*/ 564037 w 1128073"/>
                <a:gd name="connsiteY3" fmla="*/ 0 h 1127956"/>
                <a:gd name="connsiteX4" fmla="*/ 1128074 w 1128073"/>
                <a:gd name="connsiteY4" fmla="*/ 563978 h 1127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8073" h="1127956">
                  <a:moveTo>
                    <a:pt x="1128074" y="563978"/>
                  </a:moveTo>
                  <a:cubicBezTo>
                    <a:pt x="1128074" y="875455"/>
                    <a:pt x="875546" y="1127957"/>
                    <a:pt x="564037" y="1127957"/>
                  </a:cubicBezTo>
                  <a:cubicBezTo>
                    <a:pt x="252528" y="1127957"/>
                    <a:pt x="0" y="875455"/>
                    <a:pt x="0" y="563978"/>
                  </a:cubicBezTo>
                  <a:cubicBezTo>
                    <a:pt x="0" y="252502"/>
                    <a:pt x="252527" y="0"/>
                    <a:pt x="564037" y="0"/>
                  </a:cubicBezTo>
                  <a:cubicBezTo>
                    <a:pt x="875545" y="0"/>
                    <a:pt x="1128074" y="252502"/>
                    <a:pt x="1128074" y="563978"/>
                  </a:cubicBezTo>
                  <a:close/>
                </a:path>
              </a:pathLst>
            </a:custGeom>
            <a:solidFill>
              <a:schemeClr val="accent2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64" name="Freeform 74">
              <a:extLst>
                <a:ext uri="{FF2B5EF4-FFF2-40B4-BE49-F238E27FC236}">
                  <a16:creationId xmlns:a16="http://schemas.microsoft.com/office/drawing/2014/main" id="{6EBB3C8F-8CCC-47AA-9119-9F3490EF5249}"/>
                </a:ext>
              </a:extLst>
            </p:cNvPr>
            <p:cNvSpPr/>
            <p:nvPr/>
          </p:nvSpPr>
          <p:spPr>
            <a:xfrm>
              <a:off x="12509211" y="8859168"/>
              <a:ext cx="480412" cy="242869"/>
            </a:xfrm>
            <a:custGeom>
              <a:avLst/>
              <a:gdLst>
                <a:gd name="connsiteX0" fmla="*/ 301168 w 369717"/>
                <a:gd name="connsiteY0" fmla="*/ 49534 h 186908"/>
                <a:gd name="connsiteX1" fmla="*/ 270525 w 369717"/>
                <a:gd name="connsiteY1" fmla="*/ 56861 h 186908"/>
                <a:gd name="connsiteX2" fmla="*/ 148287 w 369717"/>
                <a:gd name="connsiteY2" fmla="*/ 7333 h 186908"/>
                <a:gd name="connsiteX3" fmla="*/ 98754 w 369717"/>
                <a:gd name="connsiteY3" fmla="*/ 56861 h 186908"/>
                <a:gd name="connsiteX4" fmla="*/ 7026 w 369717"/>
                <a:gd name="connsiteY4" fmla="*/ 88081 h 186908"/>
                <a:gd name="connsiteX5" fmla="*/ 38240 w 369717"/>
                <a:gd name="connsiteY5" fmla="*/ 179800 h 186908"/>
                <a:gd name="connsiteX6" fmla="*/ 68683 w 369717"/>
                <a:gd name="connsiteY6" fmla="*/ 186841 h 186908"/>
                <a:gd name="connsiteX7" fmla="*/ 301168 w 369717"/>
                <a:gd name="connsiteY7" fmla="*/ 186841 h 186908"/>
                <a:gd name="connsiteX8" fmla="*/ 369686 w 369717"/>
                <a:gd name="connsiteY8" fmla="*/ 118330 h 186908"/>
                <a:gd name="connsiteX9" fmla="*/ 301168 w 369717"/>
                <a:gd name="connsiteY9" fmla="*/ 49819 h 186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9717" h="186908">
                  <a:moveTo>
                    <a:pt x="301168" y="49534"/>
                  </a:moveTo>
                  <a:cubicBezTo>
                    <a:pt x="290519" y="49534"/>
                    <a:pt x="280023" y="52046"/>
                    <a:pt x="270525" y="56861"/>
                  </a:cubicBezTo>
                  <a:cubicBezTo>
                    <a:pt x="250455" y="9436"/>
                    <a:pt x="195726" y="-12744"/>
                    <a:pt x="148287" y="7333"/>
                  </a:cubicBezTo>
                  <a:cubicBezTo>
                    <a:pt x="125971" y="16772"/>
                    <a:pt x="108204" y="34538"/>
                    <a:pt x="98754" y="56861"/>
                  </a:cubicBezTo>
                  <a:cubicBezTo>
                    <a:pt x="64800" y="40152"/>
                    <a:pt x="23737" y="54130"/>
                    <a:pt x="7026" y="88081"/>
                  </a:cubicBezTo>
                  <a:cubicBezTo>
                    <a:pt x="-9685" y="122022"/>
                    <a:pt x="4295" y="163091"/>
                    <a:pt x="38240" y="179800"/>
                  </a:cubicBezTo>
                  <a:cubicBezTo>
                    <a:pt x="47708" y="184462"/>
                    <a:pt x="58129" y="186870"/>
                    <a:pt x="68683" y="186841"/>
                  </a:cubicBezTo>
                  <a:lnTo>
                    <a:pt x="301168" y="186841"/>
                  </a:lnTo>
                  <a:cubicBezTo>
                    <a:pt x="339005" y="186841"/>
                    <a:pt x="369686" y="156163"/>
                    <a:pt x="369686" y="118330"/>
                  </a:cubicBezTo>
                  <a:cubicBezTo>
                    <a:pt x="369686" y="80497"/>
                    <a:pt x="339005" y="49819"/>
                    <a:pt x="301168" y="49819"/>
                  </a:cubicBezTo>
                  <a:close/>
                </a:path>
              </a:pathLst>
            </a:custGeom>
            <a:solidFill>
              <a:schemeClr val="bg1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65" name="Freeform 75">
              <a:extLst>
                <a:ext uri="{FF2B5EF4-FFF2-40B4-BE49-F238E27FC236}">
                  <a16:creationId xmlns:a16="http://schemas.microsoft.com/office/drawing/2014/main" id="{3152C7B2-EDC4-4E5F-8281-10A62E71B9ED}"/>
                </a:ext>
              </a:extLst>
            </p:cNvPr>
            <p:cNvSpPr/>
            <p:nvPr/>
          </p:nvSpPr>
          <p:spPr>
            <a:xfrm>
              <a:off x="13173818" y="8619994"/>
              <a:ext cx="649958" cy="330703"/>
            </a:xfrm>
            <a:custGeom>
              <a:avLst/>
              <a:gdLst>
                <a:gd name="connsiteX0" fmla="*/ 409786 w 500196"/>
                <a:gd name="connsiteY0" fmla="*/ 67839 h 254503"/>
                <a:gd name="connsiteX1" fmla="*/ 368104 w 500196"/>
                <a:gd name="connsiteY1" fmla="*/ 77354 h 254503"/>
                <a:gd name="connsiteX2" fmla="*/ 201358 w 500196"/>
                <a:gd name="connsiteY2" fmla="*/ 10099 h 254503"/>
                <a:gd name="connsiteX3" fmla="*/ 134097 w 500196"/>
                <a:gd name="connsiteY3" fmla="*/ 77354 h 254503"/>
                <a:gd name="connsiteX4" fmla="*/ 9413 w 500196"/>
                <a:gd name="connsiteY4" fmla="*/ 120345 h 254503"/>
                <a:gd name="connsiteX5" fmla="*/ 52398 w 500196"/>
                <a:gd name="connsiteY5" fmla="*/ 245016 h 254503"/>
                <a:gd name="connsiteX6" fmla="*/ 93176 w 500196"/>
                <a:gd name="connsiteY6" fmla="*/ 254436 h 254503"/>
                <a:gd name="connsiteX7" fmla="*/ 409786 w 500196"/>
                <a:gd name="connsiteY7" fmla="*/ 254436 h 254503"/>
                <a:gd name="connsiteX8" fmla="*/ 500116 w 500196"/>
                <a:gd name="connsiteY8" fmla="*/ 158159 h 254503"/>
                <a:gd name="connsiteX9" fmla="*/ 409786 w 500196"/>
                <a:gd name="connsiteY9" fmla="*/ 67839 h 25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0196" h="254503">
                  <a:moveTo>
                    <a:pt x="409786" y="67839"/>
                  </a:moveTo>
                  <a:cubicBezTo>
                    <a:pt x="395340" y="67724"/>
                    <a:pt x="381066" y="70979"/>
                    <a:pt x="368104" y="77354"/>
                  </a:cubicBezTo>
                  <a:cubicBezTo>
                    <a:pt x="340631" y="12745"/>
                    <a:pt x="265975" y="-17372"/>
                    <a:pt x="201358" y="10099"/>
                  </a:cubicBezTo>
                  <a:cubicBezTo>
                    <a:pt x="171077" y="22973"/>
                    <a:pt x="146972" y="47076"/>
                    <a:pt x="134097" y="77354"/>
                  </a:cubicBezTo>
                  <a:cubicBezTo>
                    <a:pt x="87790" y="54793"/>
                    <a:pt x="31967" y="74043"/>
                    <a:pt x="9413" y="120345"/>
                  </a:cubicBezTo>
                  <a:cubicBezTo>
                    <a:pt x="-13151" y="166637"/>
                    <a:pt x="6101" y="222455"/>
                    <a:pt x="52398" y="245016"/>
                  </a:cubicBezTo>
                  <a:cubicBezTo>
                    <a:pt x="65103" y="251201"/>
                    <a:pt x="79044" y="254426"/>
                    <a:pt x="93176" y="254436"/>
                  </a:cubicBezTo>
                  <a:lnTo>
                    <a:pt x="409786" y="254436"/>
                  </a:lnTo>
                  <a:cubicBezTo>
                    <a:pt x="461318" y="252790"/>
                    <a:pt x="501763" y="209685"/>
                    <a:pt x="500116" y="158159"/>
                  </a:cubicBezTo>
                  <a:cubicBezTo>
                    <a:pt x="498546" y="108945"/>
                    <a:pt x="459005" y="69409"/>
                    <a:pt x="409786" y="67839"/>
                  </a:cubicBezTo>
                  <a:close/>
                </a:path>
              </a:pathLst>
            </a:custGeom>
            <a:solidFill>
              <a:schemeClr val="bg1"/>
            </a:solidFill>
            <a:ln w="9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400">
                <a:latin typeface="Montserrat" panose="00000500000000000000" pitchFamily="2" charset="-18"/>
              </a:endParaRPr>
            </a:p>
          </p:txBody>
        </p:sp>
        <p:sp>
          <p:nvSpPr>
            <p:cNvPr id="66" name="CuadroTexto 395">
              <a:extLst>
                <a:ext uri="{FF2B5EF4-FFF2-40B4-BE49-F238E27FC236}">
                  <a16:creationId xmlns:a16="http://schemas.microsoft.com/office/drawing/2014/main" id="{4DE3DAA6-A107-4071-8D95-618599DBBD10}"/>
                </a:ext>
              </a:extLst>
            </p:cNvPr>
            <p:cNvSpPr txBox="1"/>
            <p:nvPr/>
          </p:nvSpPr>
          <p:spPr>
            <a:xfrm>
              <a:off x="8926638" y="11287611"/>
              <a:ext cx="1039732" cy="1123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3600" dirty="0">
                  <a:solidFill>
                    <a:schemeClr val="bg1"/>
                  </a:solidFill>
                  <a:latin typeface="Montserrat" panose="00000500000000000000" pitchFamily="2" charset="-18"/>
                  <a:ea typeface="Roboto Medium" panose="02000000000000000000" pitchFamily="2" charset="0"/>
                  <a:cs typeface="Poppins Medium" pitchFamily="2" charset="77"/>
                </a:rPr>
                <a:t>C</a:t>
              </a:r>
              <a:endParaRPr lang="en-US" sz="3600" dirty="0">
                <a:solidFill>
                  <a:schemeClr val="bg1"/>
                </a:solidFill>
                <a:latin typeface="Montserrat" panose="00000500000000000000" pitchFamily="2" charset="-18"/>
                <a:ea typeface="Roboto Medium" panose="02000000000000000000" pitchFamily="2" charset="0"/>
                <a:cs typeface="Poppins Medium" pitchFamily="2" charset="77"/>
              </a:endParaRPr>
            </a:p>
          </p:txBody>
        </p:sp>
        <p:sp>
          <p:nvSpPr>
            <p:cNvPr id="67" name="CuadroTexto 395">
              <a:extLst>
                <a:ext uri="{FF2B5EF4-FFF2-40B4-BE49-F238E27FC236}">
                  <a16:creationId xmlns:a16="http://schemas.microsoft.com/office/drawing/2014/main" id="{E123D99F-B546-4C1C-8579-D601DDB561A8}"/>
                </a:ext>
              </a:extLst>
            </p:cNvPr>
            <p:cNvSpPr txBox="1"/>
            <p:nvPr/>
          </p:nvSpPr>
          <p:spPr>
            <a:xfrm>
              <a:off x="9007964" y="5281452"/>
              <a:ext cx="1039732" cy="1123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3600" dirty="0">
                  <a:solidFill>
                    <a:schemeClr val="bg1"/>
                  </a:solidFill>
                  <a:latin typeface="Montserrat" panose="00000500000000000000" pitchFamily="2" charset="-18"/>
                  <a:ea typeface="Roboto Medium" panose="02000000000000000000" pitchFamily="2" charset="0"/>
                  <a:cs typeface="Poppins Medium" pitchFamily="2" charset="77"/>
                </a:rPr>
                <a:t>A</a:t>
              </a:r>
              <a:endParaRPr lang="en-US" sz="3600" dirty="0">
                <a:solidFill>
                  <a:schemeClr val="bg1"/>
                </a:solidFill>
                <a:latin typeface="Montserrat" panose="00000500000000000000" pitchFamily="2" charset="-18"/>
                <a:ea typeface="Roboto Medium" panose="02000000000000000000" pitchFamily="2" charset="0"/>
                <a:cs typeface="Poppins Medium" pitchFamily="2" charset="77"/>
              </a:endParaRPr>
            </a:p>
          </p:txBody>
        </p:sp>
        <p:sp>
          <p:nvSpPr>
            <p:cNvPr id="68" name="CuadroTexto 395">
              <a:extLst>
                <a:ext uri="{FF2B5EF4-FFF2-40B4-BE49-F238E27FC236}">
                  <a16:creationId xmlns:a16="http://schemas.microsoft.com/office/drawing/2014/main" id="{3616B4AB-F6BD-49EE-BE7A-9FA4DEA2BB14}"/>
                </a:ext>
              </a:extLst>
            </p:cNvPr>
            <p:cNvSpPr txBox="1"/>
            <p:nvPr/>
          </p:nvSpPr>
          <p:spPr>
            <a:xfrm>
              <a:off x="16644711" y="9400623"/>
              <a:ext cx="1039732" cy="1123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3600" dirty="0">
                  <a:solidFill>
                    <a:schemeClr val="bg1"/>
                  </a:solidFill>
                  <a:latin typeface="Montserrat" panose="00000500000000000000" pitchFamily="2" charset="-18"/>
                  <a:ea typeface="Roboto Medium" panose="02000000000000000000" pitchFamily="2" charset="0"/>
                  <a:cs typeface="Poppins Medium" pitchFamily="2" charset="77"/>
                </a:rPr>
                <a:t>B</a:t>
              </a:r>
              <a:endParaRPr lang="en-US" sz="3600" dirty="0">
                <a:solidFill>
                  <a:schemeClr val="bg1"/>
                </a:solidFill>
                <a:latin typeface="Montserrat" panose="00000500000000000000" pitchFamily="2" charset="-18"/>
                <a:ea typeface="Roboto Medium" panose="02000000000000000000" pitchFamily="2" charset="0"/>
                <a:cs typeface="Poppins Medium" pitchFamily="2" charset="77"/>
              </a:endParaRPr>
            </a:p>
          </p:txBody>
        </p:sp>
        <p:sp>
          <p:nvSpPr>
            <p:cNvPr id="69" name="Rectangle 56">
              <a:extLst>
                <a:ext uri="{FF2B5EF4-FFF2-40B4-BE49-F238E27FC236}">
                  <a16:creationId xmlns:a16="http://schemas.microsoft.com/office/drawing/2014/main" id="{F87AA0CD-70DB-405D-A7E8-F98A3F81B092}"/>
                </a:ext>
              </a:extLst>
            </p:cNvPr>
            <p:cNvSpPr/>
            <p:nvPr/>
          </p:nvSpPr>
          <p:spPr>
            <a:xfrm>
              <a:off x="2081091" y="10011289"/>
              <a:ext cx="6470950" cy="23001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1600" dirty="0"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Opis głównych trendów w sferze gospodarki niskoemisyjnej, ochrony środowiska i adaptacji do zmian klimatu do roku 2030 (co najmniej na poziomie regionu)</a:t>
              </a:r>
              <a:endParaRPr lang="pl-PL" sz="1600" dirty="0">
                <a:latin typeface="Montserrat" panose="00000500000000000000" pitchFamily="2" charset="-18"/>
              </a:endParaRPr>
            </a:p>
          </p:txBody>
        </p:sp>
        <p:sp>
          <p:nvSpPr>
            <p:cNvPr id="70" name="Rectangle 56">
              <a:extLst>
                <a:ext uri="{FF2B5EF4-FFF2-40B4-BE49-F238E27FC236}">
                  <a16:creationId xmlns:a16="http://schemas.microsoft.com/office/drawing/2014/main" id="{90F16832-D3D7-49AC-8690-45F32D872FF4}"/>
                </a:ext>
              </a:extLst>
            </p:cNvPr>
            <p:cNvSpPr/>
            <p:nvPr/>
          </p:nvSpPr>
          <p:spPr>
            <a:xfrm>
              <a:off x="2860141" y="4029941"/>
              <a:ext cx="5376991" cy="27280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1600" dirty="0">
                  <a:solidFill>
                    <a:srgbClr val="000000"/>
                  </a:solidFill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R</a:t>
              </a:r>
              <a:r>
                <a:rPr lang="pl-PL" sz="1600" dirty="0"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ekomendacje dotyczące prowadzenia polityki ochrony środowiska, energetycznej, gospodarki niskoemisyjnej oraz adaptacyjnej w regionie</a:t>
              </a:r>
            </a:p>
          </p:txBody>
        </p:sp>
        <p:sp>
          <p:nvSpPr>
            <p:cNvPr id="71" name="Rectangle 56">
              <a:extLst>
                <a:ext uri="{FF2B5EF4-FFF2-40B4-BE49-F238E27FC236}">
                  <a16:creationId xmlns:a16="http://schemas.microsoft.com/office/drawing/2014/main" id="{83391D4A-15B8-4A9B-B251-52F0E72FC1BE}"/>
                </a:ext>
              </a:extLst>
            </p:cNvPr>
            <p:cNvSpPr/>
            <p:nvPr/>
          </p:nvSpPr>
          <p:spPr>
            <a:xfrm>
              <a:off x="14548725" y="5040309"/>
              <a:ext cx="6226207" cy="3155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1600" dirty="0">
                  <a:effectLst/>
                  <a:latin typeface="Montserrat" panose="00000500000000000000" pitchFamily="2" charset="-18"/>
                  <a:ea typeface="Arial" panose="020B0604020202020204" pitchFamily="34" charset="0"/>
                  <a:cs typeface="Arial" panose="020B0604020202020204" pitchFamily="34" charset="0"/>
                </a:rPr>
                <a:t>Prognoza kierunków wsparcia w ramach nowej perspektywy finansowej 2021-2027 dla RPO WZ 2021-27 w zakresie gospodarki niskoemisyjnej, ochrony środowiska i adaptacji do zmian klimatu </a:t>
              </a:r>
              <a:endParaRPr lang="pl-PL" sz="1600" dirty="0">
                <a:latin typeface="Montserrat" panose="00000500000000000000" pitchFamily="2" charset="-18"/>
                <a:ea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504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ymbol zastępczy obrazu 8">
            <a:extLst>
              <a:ext uri="{FF2B5EF4-FFF2-40B4-BE49-F238E27FC236}">
                <a16:creationId xmlns:a16="http://schemas.microsoft.com/office/drawing/2014/main" id="{6711426E-B950-4C12-A7BC-AEF1468DC3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8" r="24518"/>
          <a:stretch/>
        </p:blipFill>
        <p:spPr>
          <a:xfrm flipH="1">
            <a:off x="-4" y="0"/>
            <a:ext cx="6213475" cy="6858000"/>
          </a:xfrm>
        </p:spPr>
      </p:pic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5760E5C1-D14D-4847-9652-A634966D24D7}"/>
              </a:ext>
            </a:extLst>
          </p:cNvPr>
          <p:cNvSpPr/>
          <p:nvPr/>
        </p:nvSpPr>
        <p:spPr>
          <a:xfrm flipH="1">
            <a:off x="3362866" y="0"/>
            <a:ext cx="2858982" cy="6858000"/>
          </a:xfrm>
          <a:custGeom>
            <a:avLst/>
            <a:gdLst>
              <a:gd name="connsiteX0" fmla="*/ 2237744 w 4458289"/>
              <a:gd name="connsiteY0" fmla="*/ 0 h 10287000"/>
              <a:gd name="connsiteX1" fmla="*/ 4458285 w 4458289"/>
              <a:gd name="connsiteY1" fmla="*/ 0 h 10287000"/>
              <a:gd name="connsiteX2" fmla="*/ 4292779 w 4458289"/>
              <a:gd name="connsiteY2" fmla="*/ 84767 h 10287000"/>
              <a:gd name="connsiteX3" fmla="*/ 1281948 w 4458289"/>
              <a:gd name="connsiteY3" fmla="*/ 5143500 h 10287000"/>
              <a:gd name="connsiteX4" fmla="*/ 4292779 w 4458289"/>
              <a:gd name="connsiteY4" fmla="*/ 10202231 h 10287000"/>
              <a:gd name="connsiteX5" fmla="*/ 4458289 w 4458289"/>
              <a:gd name="connsiteY5" fmla="*/ 10287000 h 10287000"/>
              <a:gd name="connsiteX6" fmla="*/ 2237745 w 4458289"/>
              <a:gd name="connsiteY6" fmla="*/ 10287000 h 10287000"/>
              <a:gd name="connsiteX7" fmla="*/ 2060518 w 4458289"/>
              <a:gd name="connsiteY7" fmla="*/ 10118030 h 10287000"/>
              <a:gd name="connsiteX8" fmla="*/ 0 w 4458289"/>
              <a:gd name="connsiteY8" fmla="*/ 5143500 h 10287000"/>
              <a:gd name="connsiteX9" fmla="*/ 2060518 w 4458289"/>
              <a:gd name="connsiteY9" fmla="*/ 168969 h 1028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58289" h="10287000">
                <a:moveTo>
                  <a:pt x="2237744" y="0"/>
                </a:moveTo>
                <a:lnTo>
                  <a:pt x="4458285" y="0"/>
                </a:lnTo>
                <a:lnTo>
                  <a:pt x="4292779" y="84767"/>
                </a:lnTo>
                <a:cubicBezTo>
                  <a:pt x="2499393" y="1058994"/>
                  <a:pt x="1281948" y="2959072"/>
                  <a:pt x="1281948" y="5143500"/>
                </a:cubicBezTo>
                <a:cubicBezTo>
                  <a:pt x="1281948" y="7327927"/>
                  <a:pt x="2499393" y="9228005"/>
                  <a:pt x="4292779" y="10202231"/>
                </a:cubicBezTo>
                <a:lnTo>
                  <a:pt x="4458289" y="10287000"/>
                </a:lnTo>
                <a:lnTo>
                  <a:pt x="2237745" y="10287000"/>
                </a:lnTo>
                <a:lnTo>
                  <a:pt x="2060518" y="10118030"/>
                </a:lnTo>
                <a:cubicBezTo>
                  <a:pt x="787425" y="8844937"/>
                  <a:pt x="0" y="7086175"/>
                  <a:pt x="0" y="5143500"/>
                </a:cubicBezTo>
                <a:cubicBezTo>
                  <a:pt x="0" y="3200825"/>
                  <a:pt x="787425" y="1442062"/>
                  <a:pt x="2060518" y="168969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accent6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0" name="TextBox 9" descr="e7d195523061f1c0cef09ac28eaae964ec9988a5cce77c8b8C1E4685C6E6B40CD7615480512384A61EE159C6FE0045D14B61E85D0A95589D558B81FFC809322ACC20DC2254D928200A3EA0841B8B18145E4076E2716215F9CA74215B300285468169D7DD1FA2F2873B8815601B39E841862D712EA7F5373BA315BA9E7E16882AEF70AD4E677971A3">
            <a:extLst>
              <a:ext uri="{FF2B5EF4-FFF2-40B4-BE49-F238E27FC236}">
                <a16:creationId xmlns:a16="http://schemas.microsoft.com/office/drawing/2014/main" id="{66F96AB7-7FEC-4BE3-8A09-BDDBF8712EBF}"/>
              </a:ext>
            </a:extLst>
          </p:cNvPr>
          <p:cNvSpPr txBox="1"/>
          <p:nvPr/>
        </p:nvSpPr>
        <p:spPr>
          <a:xfrm>
            <a:off x="10298177" y="492760"/>
            <a:ext cx="1440475" cy="205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67" spc="200">
                <a:solidFill>
                  <a:schemeClr val="bg1"/>
                </a:solidFill>
              </a:rPr>
              <a:t>INTRODUCTION</a:t>
            </a:r>
            <a:endParaRPr lang="zh-CN" altLang="en-US" sz="667" spc="200">
              <a:solidFill>
                <a:schemeClr val="bg1"/>
              </a:solidFill>
            </a:endParaRPr>
          </a:p>
        </p:txBody>
      </p:sp>
      <p:grpSp>
        <p:nvGrpSpPr>
          <p:cNvPr id="12" name="Group 1">
            <a:extLst>
              <a:ext uri="{FF2B5EF4-FFF2-40B4-BE49-F238E27FC236}">
                <a16:creationId xmlns:a16="http://schemas.microsoft.com/office/drawing/2014/main" id="{B1EF38D4-5610-4C75-8C79-5CBA0D12CE8F}"/>
              </a:ext>
            </a:extLst>
          </p:cNvPr>
          <p:cNvGrpSpPr/>
          <p:nvPr/>
        </p:nvGrpSpPr>
        <p:grpSpPr>
          <a:xfrm>
            <a:off x="7176357" y="902091"/>
            <a:ext cx="4799967" cy="2024157"/>
            <a:chOff x="5340586" y="2777580"/>
            <a:chExt cx="4799967" cy="2024157"/>
          </a:xfrm>
        </p:grpSpPr>
        <p:grpSp>
          <p:nvGrpSpPr>
            <p:cNvPr id="13" name="Group 5">
              <a:extLst>
                <a:ext uri="{FF2B5EF4-FFF2-40B4-BE49-F238E27FC236}">
                  <a16:creationId xmlns:a16="http://schemas.microsoft.com/office/drawing/2014/main" id="{8FAF11D1-4CE4-40AC-B97B-D1CF8C0C97C7}"/>
                </a:ext>
              </a:extLst>
            </p:cNvPr>
            <p:cNvGrpSpPr/>
            <p:nvPr/>
          </p:nvGrpSpPr>
          <p:grpSpPr>
            <a:xfrm>
              <a:off x="5340586" y="2777580"/>
              <a:ext cx="3443571" cy="1135638"/>
              <a:chOff x="3768279" y="1517329"/>
              <a:chExt cx="3443571" cy="1135638"/>
            </a:xfrm>
          </p:grpSpPr>
          <p:sp>
            <p:nvSpPr>
              <p:cNvPr id="15" name="TextBox 2">
                <a:extLst>
                  <a:ext uri="{FF2B5EF4-FFF2-40B4-BE49-F238E27FC236}">
                    <a16:creationId xmlns:a16="http://schemas.microsoft.com/office/drawing/2014/main" id="{ED1D790D-A57D-4E33-A0C4-7E2809FBB308}"/>
                  </a:ext>
                </a:extLst>
              </p:cNvPr>
              <p:cNvSpPr txBox="1"/>
              <p:nvPr/>
            </p:nvSpPr>
            <p:spPr>
              <a:xfrm>
                <a:off x="3768279" y="1821970"/>
                <a:ext cx="344357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4800" b="1" dirty="0">
                    <a:solidFill>
                      <a:srgbClr val="00B0F0"/>
                    </a:solidFill>
                    <a:latin typeface="+mj-lt"/>
                  </a:rPr>
                  <a:t>Rozdział 2</a:t>
                </a:r>
                <a:endParaRPr lang="en-US" sz="4800" b="1" dirty="0">
                  <a:solidFill>
                    <a:srgbClr val="00B0F0"/>
                  </a:solidFill>
                  <a:latin typeface="+mj-lt"/>
                </a:endParaRPr>
              </a:p>
            </p:txBody>
          </p:sp>
          <p:sp>
            <p:nvSpPr>
              <p:cNvPr id="16" name="TextBox 3">
                <a:extLst>
                  <a:ext uri="{FF2B5EF4-FFF2-40B4-BE49-F238E27FC236}">
                    <a16:creationId xmlns:a16="http://schemas.microsoft.com/office/drawing/2014/main" id="{A51868C8-18C9-4E4F-BDC2-8A05B3F3360A}"/>
                  </a:ext>
                </a:extLst>
              </p:cNvPr>
              <p:cNvSpPr txBox="1"/>
              <p:nvPr/>
            </p:nvSpPr>
            <p:spPr>
              <a:xfrm>
                <a:off x="3768279" y="1517329"/>
                <a:ext cx="18473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1400" b="1" dirty="0">
                  <a:latin typeface="Arvo" panose="02000000000000000000" pitchFamily="2" charset="0"/>
                </a:endParaRPr>
              </a:p>
            </p:txBody>
          </p:sp>
        </p:grp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FB6205B5-32EF-48DA-9F34-14B15FC5B1A4}"/>
                </a:ext>
              </a:extLst>
            </p:cNvPr>
            <p:cNvSpPr txBox="1"/>
            <p:nvPr/>
          </p:nvSpPr>
          <p:spPr>
            <a:xfrm>
              <a:off x="5340586" y="4217859"/>
              <a:ext cx="4799967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pl-PL" sz="2400" dirty="0">
                  <a:latin typeface="Montserrat" panose="00000500000000000000" pitchFamily="2" charset="0"/>
                </a:rPr>
                <a:t>Założenia metodyczne</a:t>
              </a:r>
            </a:p>
          </p:txBody>
        </p:sp>
      </p:grpSp>
      <p:grpSp>
        <p:nvGrpSpPr>
          <p:cNvPr id="17" name="Group 35">
            <a:extLst>
              <a:ext uri="{FF2B5EF4-FFF2-40B4-BE49-F238E27FC236}">
                <a16:creationId xmlns:a16="http://schemas.microsoft.com/office/drawing/2014/main" id="{56958DFB-5115-4C15-9A7A-4F378352EF60}"/>
              </a:ext>
            </a:extLst>
          </p:cNvPr>
          <p:cNvGrpSpPr/>
          <p:nvPr/>
        </p:nvGrpSpPr>
        <p:grpSpPr>
          <a:xfrm>
            <a:off x="5836222" y="5885545"/>
            <a:ext cx="5688839" cy="846781"/>
            <a:chOff x="8184767" y="1545552"/>
            <a:chExt cx="4208619" cy="846781"/>
          </a:xfrm>
        </p:grpSpPr>
        <p:sp>
          <p:nvSpPr>
            <p:cNvPr id="18" name="TextBox 37">
              <a:extLst>
                <a:ext uri="{FF2B5EF4-FFF2-40B4-BE49-F238E27FC236}">
                  <a16:creationId xmlns:a16="http://schemas.microsoft.com/office/drawing/2014/main" id="{CC7C3391-742E-432C-B99A-3518C87FA1D8}"/>
                </a:ext>
              </a:extLst>
            </p:cNvPr>
            <p:cNvSpPr txBox="1"/>
            <p:nvPr/>
          </p:nvSpPr>
          <p:spPr>
            <a:xfrm>
              <a:off x="8184767" y="1852826"/>
              <a:ext cx="4208617" cy="5395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pl-PL" sz="1000" i="1" spc="30" dirty="0">
                  <a:solidFill>
                    <a:srgbClr val="282828"/>
                  </a:solidFill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Wykonanie badania ewaluacyjnego </a:t>
              </a:r>
              <a:br>
                <a:rPr lang="pl-PL" sz="1000" i="1" spc="30" dirty="0">
                  <a:solidFill>
                    <a:srgbClr val="282828"/>
                  </a:solidFill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</a:br>
              <a:r>
                <a:rPr lang="pl-PL" sz="1000" i="1" spc="30" dirty="0">
                  <a:solidFill>
                    <a:srgbClr val="282828"/>
                  </a:solidFill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pn. Efekty projektów środowiskowych realizowanych w ramach RPO WZ 2014-2020</a:t>
              </a:r>
              <a:endParaRPr lang="en-US" sz="1000" i="1" spc="30" dirty="0">
                <a:solidFill>
                  <a:srgbClr val="282828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" name="TextBox 38">
              <a:extLst>
                <a:ext uri="{FF2B5EF4-FFF2-40B4-BE49-F238E27FC236}">
                  <a16:creationId xmlns:a16="http://schemas.microsoft.com/office/drawing/2014/main" id="{AA445616-C34F-43A9-9F9D-83DC1927F6E4}"/>
                </a:ext>
              </a:extLst>
            </p:cNvPr>
            <p:cNvSpPr txBox="1"/>
            <p:nvPr/>
          </p:nvSpPr>
          <p:spPr>
            <a:xfrm>
              <a:off x="8184768" y="1545552"/>
              <a:ext cx="4208618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l-PL" sz="1000" b="1" spc="200" dirty="0">
                  <a:solidFill>
                    <a:srgbClr val="00B0F0"/>
                  </a:solidFill>
                  <a:latin typeface="+mj-lt"/>
                  <a:ea typeface="Open Sans Light" panose="020B0306030504020204" pitchFamily="34" charset="0"/>
                  <a:cs typeface="Open Sans Light" panose="020B0306030504020204" pitchFamily="34" charset="0"/>
                </a:rPr>
                <a:t>Prezentacja z projektu pn.:</a:t>
              </a:r>
              <a:endParaRPr lang="en-US" sz="1000" b="1" spc="200" dirty="0">
                <a:solidFill>
                  <a:srgbClr val="00B0F0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55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a 2">
            <a:extLst>
              <a:ext uri="{FF2B5EF4-FFF2-40B4-BE49-F238E27FC236}">
                <a16:creationId xmlns:a16="http://schemas.microsoft.com/office/drawing/2014/main" id="{36689040-58A7-49F9-8C12-49B632FBC046}"/>
              </a:ext>
            </a:extLst>
          </p:cNvPr>
          <p:cNvGrpSpPr/>
          <p:nvPr/>
        </p:nvGrpSpPr>
        <p:grpSpPr>
          <a:xfrm>
            <a:off x="0" y="613200"/>
            <a:ext cx="9144000" cy="539932"/>
            <a:chOff x="0" y="925174"/>
            <a:chExt cx="9144000" cy="539932"/>
          </a:xfrm>
        </p:grpSpPr>
        <p:sp>
          <p:nvSpPr>
            <p:cNvPr id="4" name="Pagon 2">
              <a:extLst>
                <a:ext uri="{FF2B5EF4-FFF2-40B4-BE49-F238E27FC236}">
                  <a16:creationId xmlns:a16="http://schemas.microsoft.com/office/drawing/2014/main" id="{E7FC2DE9-7AD9-4E85-81B9-86042DC95B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925175"/>
              <a:ext cx="1252347" cy="539931"/>
            </a:xfrm>
            <a:prstGeom prst="chevron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>
                <a:solidFill>
                  <a:schemeClr val="tx1"/>
                </a:solidFill>
                <a:latin typeface="Montserrat" panose="00000500000000000000" pitchFamily="2" charset="-18"/>
              </a:endParaRPr>
            </a:p>
          </p:txBody>
        </p:sp>
        <p:sp>
          <p:nvSpPr>
            <p:cNvPr id="5" name="Pagon 3" descr="Założenia metodyczne&#10;">
              <a:extLst>
                <a:ext uri="{FF2B5EF4-FFF2-40B4-BE49-F238E27FC236}">
                  <a16:creationId xmlns:a16="http://schemas.microsoft.com/office/drawing/2014/main" id="{D5CF50A4-3CB1-41B3-931E-D6254EE62686}"/>
                </a:ext>
              </a:extLst>
            </p:cNvPr>
            <p:cNvSpPr/>
            <p:nvPr/>
          </p:nvSpPr>
          <p:spPr>
            <a:xfrm>
              <a:off x="1055715" y="925174"/>
              <a:ext cx="8088285" cy="539931"/>
            </a:xfrm>
            <a:prstGeom prst="chevr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l-PL" sz="2000" b="1" dirty="0">
                  <a:latin typeface="Montserrat" panose="00000500000000000000" pitchFamily="2" charset="-18"/>
                </a:rPr>
                <a:t>Założenia metodyczne</a:t>
              </a:r>
              <a:endParaRPr lang="pl-PL" sz="1000" b="1" dirty="0">
                <a:solidFill>
                  <a:schemeClr val="bg1"/>
                </a:solidFill>
                <a:latin typeface="Montserrat" panose="00000500000000000000" pitchFamily="2" charset="-18"/>
              </a:endParaRPr>
            </a:p>
          </p:txBody>
        </p:sp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526932D0-1746-406B-B6AD-A12B6CF34B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70" y="953029"/>
              <a:ext cx="468000" cy="468000"/>
            </a:xfrm>
            <a:prstGeom prst="rect">
              <a:avLst/>
            </a:prstGeom>
          </p:spPr>
        </p:pic>
      </p:grpSp>
      <p:sp>
        <p:nvSpPr>
          <p:cNvPr id="161" name="Freeform 424">
            <a:extLst>
              <a:ext uri="{FF2B5EF4-FFF2-40B4-BE49-F238E27FC236}">
                <a16:creationId xmlns:a16="http://schemas.microsoft.com/office/drawing/2014/main" id="{A4BAC7E9-1C74-4518-84EB-908FDA9CB7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1627" y="2791012"/>
            <a:ext cx="106742" cy="112216"/>
          </a:xfrm>
          <a:custGeom>
            <a:avLst/>
            <a:gdLst>
              <a:gd name="T0" fmla="*/ 153 w 172"/>
              <a:gd name="T1" fmla="*/ 144 h 181"/>
              <a:gd name="T2" fmla="*/ 153 w 172"/>
              <a:gd name="T3" fmla="*/ 144 h 181"/>
              <a:gd name="T4" fmla="*/ 153 w 172"/>
              <a:gd name="T5" fmla="*/ 144 h 181"/>
              <a:gd name="T6" fmla="*/ 108 w 172"/>
              <a:gd name="T7" fmla="*/ 171 h 181"/>
              <a:gd name="T8" fmla="*/ 99 w 172"/>
              <a:gd name="T9" fmla="*/ 180 h 181"/>
              <a:gd name="T10" fmla="*/ 63 w 172"/>
              <a:gd name="T11" fmla="*/ 162 h 181"/>
              <a:gd name="T12" fmla="*/ 63 w 172"/>
              <a:gd name="T13" fmla="*/ 162 h 181"/>
              <a:gd name="T14" fmla="*/ 54 w 172"/>
              <a:gd name="T15" fmla="*/ 162 h 181"/>
              <a:gd name="T16" fmla="*/ 45 w 172"/>
              <a:gd name="T17" fmla="*/ 153 h 181"/>
              <a:gd name="T18" fmla="*/ 18 w 172"/>
              <a:gd name="T19" fmla="*/ 126 h 181"/>
              <a:gd name="T20" fmla="*/ 0 w 172"/>
              <a:gd name="T21" fmla="*/ 81 h 181"/>
              <a:gd name="T22" fmla="*/ 18 w 172"/>
              <a:gd name="T23" fmla="*/ 36 h 181"/>
              <a:gd name="T24" fmla="*/ 27 w 172"/>
              <a:gd name="T25" fmla="*/ 27 h 181"/>
              <a:gd name="T26" fmla="*/ 117 w 172"/>
              <a:gd name="T27" fmla="*/ 27 h 181"/>
              <a:gd name="T28" fmla="*/ 144 w 172"/>
              <a:gd name="T29" fmla="*/ 63 h 181"/>
              <a:gd name="T30" fmla="*/ 153 w 172"/>
              <a:gd name="T31" fmla="*/ 14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" h="181">
                <a:moveTo>
                  <a:pt x="153" y="144"/>
                </a:moveTo>
                <a:lnTo>
                  <a:pt x="153" y="144"/>
                </a:lnTo>
                <a:lnTo>
                  <a:pt x="153" y="144"/>
                </a:lnTo>
                <a:cubicBezTo>
                  <a:pt x="144" y="162"/>
                  <a:pt x="126" y="171"/>
                  <a:pt x="108" y="171"/>
                </a:cubicBezTo>
                <a:cubicBezTo>
                  <a:pt x="108" y="180"/>
                  <a:pt x="99" y="180"/>
                  <a:pt x="99" y="180"/>
                </a:cubicBezTo>
                <a:cubicBezTo>
                  <a:pt x="81" y="180"/>
                  <a:pt x="72" y="171"/>
                  <a:pt x="63" y="162"/>
                </a:cubicBezTo>
                <a:lnTo>
                  <a:pt x="63" y="162"/>
                </a:lnTo>
                <a:cubicBezTo>
                  <a:pt x="54" y="162"/>
                  <a:pt x="54" y="162"/>
                  <a:pt x="54" y="162"/>
                </a:cubicBezTo>
                <a:cubicBezTo>
                  <a:pt x="54" y="162"/>
                  <a:pt x="54" y="162"/>
                  <a:pt x="45" y="153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9" y="117"/>
                  <a:pt x="0" y="99"/>
                  <a:pt x="0" y="81"/>
                </a:cubicBezTo>
                <a:cubicBezTo>
                  <a:pt x="0" y="63"/>
                  <a:pt x="9" y="45"/>
                  <a:pt x="18" y="36"/>
                </a:cubicBezTo>
                <a:cubicBezTo>
                  <a:pt x="27" y="27"/>
                  <a:pt x="27" y="27"/>
                  <a:pt x="27" y="27"/>
                </a:cubicBezTo>
                <a:cubicBezTo>
                  <a:pt x="45" y="0"/>
                  <a:pt x="90" y="0"/>
                  <a:pt x="117" y="27"/>
                </a:cubicBezTo>
                <a:cubicBezTo>
                  <a:pt x="144" y="63"/>
                  <a:pt x="144" y="63"/>
                  <a:pt x="144" y="63"/>
                </a:cubicBezTo>
                <a:cubicBezTo>
                  <a:pt x="171" y="81"/>
                  <a:pt x="171" y="117"/>
                  <a:pt x="153" y="144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 panose="00000500000000000000" pitchFamily="2" charset="-18"/>
              <a:cs typeface="Arial"/>
              <a:sym typeface="Arial"/>
            </a:endParaRPr>
          </a:p>
        </p:txBody>
      </p:sp>
      <p:sp>
        <p:nvSpPr>
          <p:cNvPr id="162" name="Freeform 425">
            <a:extLst>
              <a:ext uri="{FF2B5EF4-FFF2-40B4-BE49-F238E27FC236}">
                <a16:creationId xmlns:a16="http://schemas.microsoft.com/office/drawing/2014/main" id="{80E0C421-4B19-4E3B-996B-53F44E19F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9074" y="2796485"/>
            <a:ext cx="106744" cy="106742"/>
          </a:xfrm>
          <a:custGeom>
            <a:avLst/>
            <a:gdLst>
              <a:gd name="T0" fmla="*/ 171 w 172"/>
              <a:gd name="T1" fmla="*/ 72 h 172"/>
              <a:gd name="T2" fmla="*/ 171 w 172"/>
              <a:gd name="T3" fmla="*/ 72 h 172"/>
              <a:gd name="T4" fmla="*/ 153 w 172"/>
              <a:gd name="T5" fmla="*/ 117 h 172"/>
              <a:gd name="T6" fmla="*/ 126 w 172"/>
              <a:gd name="T7" fmla="*/ 144 h 172"/>
              <a:gd name="T8" fmla="*/ 117 w 172"/>
              <a:gd name="T9" fmla="*/ 153 h 172"/>
              <a:gd name="T10" fmla="*/ 117 w 172"/>
              <a:gd name="T11" fmla="*/ 153 h 172"/>
              <a:gd name="T12" fmla="*/ 72 w 172"/>
              <a:gd name="T13" fmla="*/ 171 h 172"/>
              <a:gd name="T14" fmla="*/ 63 w 172"/>
              <a:gd name="T15" fmla="*/ 162 h 172"/>
              <a:gd name="T16" fmla="*/ 18 w 172"/>
              <a:gd name="T17" fmla="*/ 135 h 172"/>
              <a:gd name="T18" fmla="*/ 27 w 172"/>
              <a:gd name="T19" fmla="*/ 54 h 172"/>
              <a:gd name="T20" fmla="*/ 27 w 172"/>
              <a:gd name="T21" fmla="*/ 54 h 172"/>
              <a:gd name="T22" fmla="*/ 63 w 172"/>
              <a:gd name="T23" fmla="*/ 18 h 172"/>
              <a:gd name="T24" fmla="*/ 81 w 172"/>
              <a:gd name="T25" fmla="*/ 9 h 172"/>
              <a:gd name="T26" fmla="*/ 108 w 172"/>
              <a:gd name="T27" fmla="*/ 0 h 172"/>
              <a:gd name="T28" fmla="*/ 153 w 172"/>
              <a:gd name="T29" fmla="*/ 18 h 172"/>
              <a:gd name="T30" fmla="*/ 153 w 172"/>
              <a:gd name="T31" fmla="*/ 27 h 172"/>
              <a:gd name="T32" fmla="*/ 171 w 172"/>
              <a:gd name="T33" fmla="*/ 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2" h="172">
                <a:moveTo>
                  <a:pt x="171" y="72"/>
                </a:moveTo>
                <a:lnTo>
                  <a:pt x="171" y="72"/>
                </a:lnTo>
                <a:cubicBezTo>
                  <a:pt x="171" y="90"/>
                  <a:pt x="171" y="108"/>
                  <a:pt x="153" y="117"/>
                </a:cubicBezTo>
                <a:cubicBezTo>
                  <a:pt x="126" y="144"/>
                  <a:pt x="126" y="144"/>
                  <a:pt x="126" y="144"/>
                </a:cubicBezTo>
                <a:cubicBezTo>
                  <a:pt x="117" y="153"/>
                  <a:pt x="117" y="153"/>
                  <a:pt x="117" y="153"/>
                </a:cubicBezTo>
                <a:lnTo>
                  <a:pt x="117" y="153"/>
                </a:lnTo>
                <a:cubicBezTo>
                  <a:pt x="99" y="162"/>
                  <a:pt x="90" y="171"/>
                  <a:pt x="72" y="171"/>
                </a:cubicBezTo>
                <a:cubicBezTo>
                  <a:pt x="72" y="171"/>
                  <a:pt x="63" y="171"/>
                  <a:pt x="63" y="162"/>
                </a:cubicBezTo>
                <a:cubicBezTo>
                  <a:pt x="45" y="162"/>
                  <a:pt x="27" y="153"/>
                  <a:pt x="18" y="135"/>
                </a:cubicBezTo>
                <a:cubicBezTo>
                  <a:pt x="0" y="108"/>
                  <a:pt x="9" y="72"/>
                  <a:pt x="27" y="54"/>
                </a:cubicBezTo>
                <a:lnTo>
                  <a:pt x="27" y="54"/>
                </a:lnTo>
                <a:cubicBezTo>
                  <a:pt x="63" y="18"/>
                  <a:pt x="63" y="18"/>
                  <a:pt x="63" y="18"/>
                </a:cubicBezTo>
                <a:cubicBezTo>
                  <a:pt x="63" y="9"/>
                  <a:pt x="72" y="9"/>
                  <a:pt x="81" y="9"/>
                </a:cubicBezTo>
                <a:cubicBezTo>
                  <a:pt x="90" y="0"/>
                  <a:pt x="99" y="0"/>
                  <a:pt x="108" y="0"/>
                </a:cubicBezTo>
                <a:cubicBezTo>
                  <a:pt x="126" y="0"/>
                  <a:pt x="135" y="9"/>
                  <a:pt x="153" y="18"/>
                </a:cubicBezTo>
                <a:cubicBezTo>
                  <a:pt x="153" y="27"/>
                  <a:pt x="153" y="27"/>
                  <a:pt x="153" y="27"/>
                </a:cubicBezTo>
                <a:cubicBezTo>
                  <a:pt x="171" y="36"/>
                  <a:pt x="171" y="54"/>
                  <a:pt x="171" y="72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MX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 panose="00000500000000000000" pitchFamily="2" charset="-18"/>
              <a:cs typeface="Arial"/>
              <a:sym typeface="Arial"/>
            </a:endParaRPr>
          </a:p>
        </p:txBody>
      </p:sp>
      <p:grpSp>
        <p:nvGrpSpPr>
          <p:cNvPr id="180" name="Grupa 179">
            <a:extLst>
              <a:ext uri="{FF2B5EF4-FFF2-40B4-BE49-F238E27FC236}">
                <a16:creationId xmlns:a16="http://schemas.microsoft.com/office/drawing/2014/main" id="{A8B4387E-D054-4E1D-A1B0-C13B06FD0863}"/>
              </a:ext>
            </a:extLst>
          </p:cNvPr>
          <p:cNvGrpSpPr>
            <a:grpSpLocks noChangeAspect="1"/>
          </p:cNvGrpSpPr>
          <p:nvPr/>
        </p:nvGrpSpPr>
        <p:grpSpPr>
          <a:xfrm>
            <a:off x="1608114" y="1252954"/>
            <a:ext cx="8987347" cy="5425715"/>
            <a:chOff x="138806" y="1490243"/>
            <a:chExt cx="8839743" cy="5336595"/>
          </a:xfrm>
        </p:grpSpPr>
        <p:sp>
          <p:nvSpPr>
            <p:cNvPr id="181" name="Freeform 5">
              <a:extLst>
                <a:ext uri="{FF2B5EF4-FFF2-40B4-BE49-F238E27FC236}">
                  <a16:creationId xmlns:a16="http://schemas.microsoft.com/office/drawing/2014/main" id="{73E92F24-432E-498F-8B39-20A0544D99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38806" y="1714838"/>
              <a:ext cx="2808000" cy="5112000"/>
            </a:xfrm>
            <a:prstGeom prst="roundRect">
              <a:avLst/>
            </a:prstGeom>
            <a:solidFill>
              <a:srgbClr val="85DCF7"/>
            </a:solidFill>
            <a:ln>
              <a:noFill/>
              <a:headEnd/>
              <a:tailEnd/>
            </a:ln>
            <a:effectLst>
              <a:outerShdw blurRad="177800" dist="127000" dir="8280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100">
                <a:latin typeface="Montserrat" panose="00000500000000000000" pitchFamily="2" charset="-18"/>
                <a:ea typeface="Roboto" panose="02000000000000000000" pitchFamily="2" charset="0"/>
              </a:endParaRPr>
            </a:p>
          </p:txBody>
        </p:sp>
        <p:sp>
          <p:nvSpPr>
            <p:cNvPr id="182" name="pole tekstowe 181" descr="MODUŁ I. DIAGNOZA OBSZARÓW ŚRODOWISKOWYCH DLA REGIONU&#10;&#10;Etap I.1. Pozyskiwanie danych&#10;Etap I.2. Prace eksperckie&#10;&#10;METODY:&#10;analiza desk research, metoda delficka online, wywiady online z dysponentami wiedzy&#10;&#10;EFEKT: &#10;trzy raporty cząstkowe&#10;">
              <a:extLst>
                <a:ext uri="{FF2B5EF4-FFF2-40B4-BE49-F238E27FC236}">
                  <a16:creationId xmlns:a16="http://schemas.microsoft.com/office/drawing/2014/main" id="{BC66F163-8DD1-4214-A7A0-DB8D7CFCEBF3}"/>
                </a:ext>
              </a:extLst>
            </p:cNvPr>
            <p:cNvSpPr txBox="1"/>
            <p:nvPr/>
          </p:nvSpPr>
          <p:spPr>
            <a:xfrm>
              <a:off x="251927" y="1738609"/>
              <a:ext cx="2700000" cy="2943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pl-PL" sz="1100" b="1" i="1" dirty="0">
                  <a:latin typeface="Montserrat" panose="00000500000000000000" pitchFamily="2" charset="-18"/>
                </a:rPr>
                <a:t>MODUŁ I. DIAGNOZA OBSZARÓW ŚRODOWISKOWYCH DLA REGIONU</a:t>
              </a:r>
            </a:p>
            <a:p>
              <a:pPr lvl="0">
                <a:lnSpc>
                  <a:spcPct val="150000"/>
                </a:lnSpc>
              </a:pPr>
              <a:endParaRPr lang="pl-PL" sz="100" b="1" i="1" dirty="0">
                <a:latin typeface="Montserrat" panose="00000500000000000000" pitchFamily="2" charset="-18"/>
              </a:endParaRP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Etap I.1. Pozyskiwanie danych</a:t>
              </a:r>
              <a:br>
                <a:rPr lang="pl-PL" sz="1100" dirty="0">
                  <a:latin typeface="Montserrat" panose="00000500000000000000" pitchFamily="2" charset="-18"/>
                </a:rPr>
              </a:br>
              <a:r>
                <a:rPr lang="pl-PL" sz="1100" dirty="0">
                  <a:latin typeface="Montserrat" panose="00000500000000000000" pitchFamily="2" charset="-18"/>
                </a:rPr>
                <a:t>Etap I.2. Prace eksperckie</a:t>
              </a:r>
            </a:p>
            <a:p>
              <a:pPr lvl="0">
                <a:lnSpc>
                  <a:spcPct val="150000"/>
                </a:lnSpc>
              </a:pPr>
              <a:endParaRPr lang="pl-PL" sz="100" dirty="0">
                <a:latin typeface="Montserrat" panose="00000500000000000000" pitchFamily="2" charset="-18"/>
              </a:endParaRPr>
            </a:p>
            <a:p>
              <a:pPr lvl="0">
                <a:lnSpc>
                  <a:spcPct val="150000"/>
                </a:lnSpc>
              </a:pPr>
              <a:r>
                <a:rPr lang="pl-PL" sz="1100" b="1" dirty="0">
                  <a:latin typeface="Montserrat" panose="00000500000000000000" pitchFamily="2" charset="-18"/>
                </a:rPr>
                <a:t>METODY:</a:t>
              </a: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analiza </a:t>
              </a:r>
              <a:r>
                <a:rPr lang="pl-PL" sz="1100" dirty="0" err="1">
                  <a:latin typeface="Montserrat" panose="00000500000000000000" pitchFamily="2" charset="-18"/>
                </a:rPr>
                <a:t>desk</a:t>
              </a:r>
              <a:r>
                <a:rPr lang="pl-PL" sz="1100" dirty="0">
                  <a:latin typeface="Montserrat" panose="00000500000000000000" pitchFamily="2" charset="-18"/>
                </a:rPr>
                <a:t> </a:t>
              </a:r>
              <a:r>
                <a:rPr lang="pl-PL" sz="1100" dirty="0" err="1">
                  <a:latin typeface="Montserrat" panose="00000500000000000000" pitchFamily="2" charset="-18"/>
                </a:rPr>
                <a:t>research</a:t>
              </a:r>
              <a:r>
                <a:rPr lang="pl-PL" sz="1100" dirty="0">
                  <a:latin typeface="Montserrat" panose="00000500000000000000" pitchFamily="2" charset="-18"/>
                </a:rPr>
                <a:t>, metoda delficka online, wywiady online z dysponentami wiedzy</a:t>
              </a:r>
            </a:p>
            <a:p>
              <a:pPr lvl="0">
                <a:lnSpc>
                  <a:spcPct val="150000"/>
                </a:lnSpc>
              </a:pPr>
              <a:endParaRPr lang="pl-PL" sz="100" dirty="0">
                <a:latin typeface="Montserrat" panose="00000500000000000000" pitchFamily="2" charset="-18"/>
              </a:endParaRPr>
            </a:p>
            <a:p>
              <a:pPr lvl="0">
                <a:lnSpc>
                  <a:spcPct val="150000"/>
                </a:lnSpc>
              </a:pPr>
              <a:r>
                <a:rPr lang="pl-PL" sz="1100" b="1" dirty="0">
                  <a:latin typeface="Montserrat" panose="00000500000000000000" pitchFamily="2" charset="-18"/>
                </a:rPr>
                <a:t>EFEKT: </a:t>
              </a: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trzy raporty cząstkowe</a:t>
              </a:r>
            </a:p>
          </p:txBody>
        </p:sp>
        <p:sp>
          <p:nvSpPr>
            <p:cNvPr id="183" name="Freeform 5">
              <a:extLst>
                <a:ext uri="{FF2B5EF4-FFF2-40B4-BE49-F238E27FC236}">
                  <a16:creationId xmlns:a16="http://schemas.microsoft.com/office/drawing/2014/main" id="{6230AAB1-5F88-45C5-9D17-BCB07A64FD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53651" y="1685707"/>
              <a:ext cx="2808000" cy="5112000"/>
            </a:xfrm>
            <a:prstGeom prst="roundRect">
              <a:avLst/>
            </a:prstGeom>
            <a:solidFill>
              <a:srgbClr val="85DCF7"/>
            </a:solidFill>
            <a:ln>
              <a:noFill/>
              <a:headEnd/>
              <a:tailEnd/>
            </a:ln>
            <a:effectLst>
              <a:outerShdw blurRad="177800" dist="127000" dir="8280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100">
                <a:latin typeface="Montserrat" panose="00000500000000000000" pitchFamily="2" charset="-18"/>
                <a:ea typeface="Roboto" panose="02000000000000000000" pitchFamily="2" charset="0"/>
              </a:endParaRPr>
            </a:p>
          </p:txBody>
        </p:sp>
        <p:sp>
          <p:nvSpPr>
            <p:cNvPr id="184" name="pole tekstowe 183" descr="MODUŁ II. EWALUACJA DZIAŁAŃ REALIZOWANYCH W RAMACH RPO WZ 2014-2020&#10;&#10;Etap II.1. Odtworzenie teorii bazowych, teorii wdrażania, teorii zmiany&#10;Etap II.2.  Badanie i weryfikacja teorii&#10;Etap II.3. Opracowanie raportu końcowego wraz z wnioskami i rekomendacjami&#10;&#10;METODY: &#10;analiza desk research, ankieta mix-mode, wywiady indywidualne online, metoda delficka online&#10;&#10;EFEKT: &#10;raport z ewaluacji&#10;">
              <a:extLst>
                <a:ext uri="{FF2B5EF4-FFF2-40B4-BE49-F238E27FC236}">
                  <a16:creationId xmlns:a16="http://schemas.microsoft.com/office/drawing/2014/main" id="{D1232EC4-FB0D-4D01-AE39-02D8CACCE120}"/>
                </a:ext>
              </a:extLst>
            </p:cNvPr>
            <p:cNvSpPr txBox="1"/>
            <p:nvPr/>
          </p:nvSpPr>
          <p:spPr>
            <a:xfrm>
              <a:off x="3293707" y="1757269"/>
              <a:ext cx="2700000" cy="46261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pl-PL" sz="1100" b="1" i="1" dirty="0">
                  <a:latin typeface="Montserrat" panose="00000500000000000000" pitchFamily="2" charset="-18"/>
                </a:rPr>
                <a:t>MODUŁ II. EWALUACJA DZIAŁAŃ REALIZOWANYCH W RAMACH RPO WZ 2014-2020</a:t>
              </a:r>
            </a:p>
            <a:p>
              <a:pPr lvl="0">
                <a:lnSpc>
                  <a:spcPct val="150000"/>
                </a:lnSpc>
              </a:pPr>
              <a:endParaRPr lang="pl-PL" sz="100" b="1" i="1" dirty="0">
                <a:latin typeface="Montserrat" panose="00000500000000000000" pitchFamily="2" charset="-18"/>
              </a:endParaRP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b="0" dirty="0">
                  <a:latin typeface="Montserrat" panose="00000500000000000000" pitchFamily="2" charset="-18"/>
                </a:rPr>
                <a:t>Etap II.1. </a:t>
              </a:r>
              <a:r>
                <a:rPr lang="pl-PL" sz="1100" dirty="0">
                  <a:latin typeface="Montserrat" panose="00000500000000000000" pitchFamily="2" charset="-18"/>
                </a:rPr>
                <a:t>Odtworzenie teorii bazowych, teorii wdrażania, teorii zmiany</a:t>
              </a: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Etap II.2.  Badanie i weryfikacja teorii</a:t>
              </a: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Etap II.3. Opracowanie raportu końcowego wraz z wnioskami i rekomendacjami</a:t>
              </a:r>
            </a:p>
            <a:p>
              <a:pPr lvl="0">
                <a:lnSpc>
                  <a:spcPct val="150000"/>
                </a:lnSpc>
              </a:pPr>
              <a:endParaRPr lang="pl-PL" sz="100" dirty="0">
                <a:latin typeface="Montserrat" panose="00000500000000000000" pitchFamily="2" charset="-18"/>
              </a:endParaRPr>
            </a:p>
            <a:p>
              <a:pPr lvl="0">
                <a:lnSpc>
                  <a:spcPct val="150000"/>
                </a:lnSpc>
              </a:pPr>
              <a:r>
                <a:rPr lang="pl-PL" sz="1100" b="1" dirty="0">
                  <a:latin typeface="Montserrat" panose="00000500000000000000" pitchFamily="2" charset="-18"/>
                </a:rPr>
                <a:t>METODY: </a:t>
              </a:r>
            </a:p>
            <a:p>
              <a:pPr marL="192088" lvl="0" indent="-1920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analiza </a:t>
              </a:r>
              <a:r>
                <a:rPr lang="pl-PL" sz="1100" dirty="0" err="1">
                  <a:latin typeface="Montserrat" panose="00000500000000000000" pitchFamily="2" charset="-18"/>
                </a:rPr>
                <a:t>desk</a:t>
              </a:r>
              <a:r>
                <a:rPr lang="pl-PL" sz="1100" dirty="0">
                  <a:latin typeface="Montserrat" panose="00000500000000000000" pitchFamily="2" charset="-18"/>
                </a:rPr>
                <a:t> </a:t>
              </a:r>
              <a:r>
                <a:rPr lang="pl-PL" sz="1100" dirty="0" err="1">
                  <a:latin typeface="Montserrat" panose="00000500000000000000" pitchFamily="2" charset="-18"/>
                </a:rPr>
                <a:t>research</a:t>
              </a:r>
              <a:r>
                <a:rPr lang="pl-PL" sz="1100" dirty="0">
                  <a:latin typeface="Montserrat" panose="00000500000000000000" pitchFamily="2" charset="-18"/>
                </a:rPr>
                <a:t>, ankieta mix-</a:t>
              </a:r>
              <a:r>
                <a:rPr lang="pl-PL" sz="1100" dirty="0" err="1">
                  <a:latin typeface="Montserrat" panose="00000500000000000000" pitchFamily="2" charset="-18"/>
                </a:rPr>
                <a:t>mode</a:t>
              </a:r>
              <a:r>
                <a:rPr lang="pl-PL" sz="1100" dirty="0">
                  <a:latin typeface="Montserrat" panose="00000500000000000000" pitchFamily="2" charset="-18"/>
                </a:rPr>
                <a:t>, wywiady indywidualne online, metoda delficka online</a:t>
              </a:r>
            </a:p>
            <a:p>
              <a:pPr lvl="0">
                <a:lnSpc>
                  <a:spcPct val="150000"/>
                </a:lnSpc>
              </a:pPr>
              <a:endParaRPr lang="pl-PL" sz="100" dirty="0">
                <a:latin typeface="Montserrat" panose="00000500000000000000" pitchFamily="2" charset="-18"/>
              </a:endParaRPr>
            </a:p>
            <a:p>
              <a:pPr lvl="0">
                <a:lnSpc>
                  <a:spcPct val="150000"/>
                </a:lnSpc>
              </a:pPr>
              <a:r>
                <a:rPr lang="pl-PL" sz="1100" b="1" dirty="0">
                  <a:latin typeface="Montserrat" panose="00000500000000000000" pitchFamily="2" charset="-18"/>
                </a:rPr>
                <a:t>EFEKT: </a:t>
              </a: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raport z ewaluacji</a:t>
              </a:r>
            </a:p>
          </p:txBody>
        </p:sp>
        <p:sp>
          <p:nvSpPr>
            <p:cNvPr id="185" name="Freeform 5">
              <a:extLst>
                <a:ext uri="{FF2B5EF4-FFF2-40B4-BE49-F238E27FC236}">
                  <a16:creationId xmlns:a16="http://schemas.microsoft.com/office/drawing/2014/main" id="{A712B8D6-10FF-4B83-85D0-F4A70E2B08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6170549" y="1689544"/>
              <a:ext cx="2808000" cy="5112000"/>
            </a:xfrm>
            <a:prstGeom prst="roundRect">
              <a:avLst/>
            </a:prstGeom>
            <a:solidFill>
              <a:srgbClr val="85DCF7"/>
            </a:solidFill>
            <a:ln>
              <a:noFill/>
              <a:headEnd/>
              <a:tailEnd/>
            </a:ln>
            <a:effectLst>
              <a:outerShdw blurRad="177800" dist="127000" dir="8280000" algn="ctr" rotWithShape="0">
                <a:srgbClr val="0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100">
                <a:latin typeface="Montserrat" panose="00000500000000000000" pitchFamily="2" charset="-18"/>
                <a:ea typeface="Roboto" panose="02000000000000000000" pitchFamily="2" charset="0"/>
              </a:endParaRPr>
            </a:p>
          </p:txBody>
        </p:sp>
        <p:sp>
          <p:nvSpPr>
            <p:cNvPr id="186" name="pole tekstowe 185" descr="MODUŁ III. REKOMENDACJE I PROGNOZA&#10;&#10;Etap III.1. Zbiorcza analiza danych z dotychczasowych modułów&#10;Etap III.2. Przygotowanie wstępnego zestawu rekomendacji i prognoz oraz wstępnej wersji narzędzia&#10;Etap III.3. Panele/ warsztaty online&#10;&#10;METODY: &#10;analiza dotychczasowych danych, panele online &#10;&#10;EFEKT:&#10;prognoza i rekomendacje&#10;narzędzie informatyczne&#10;raport podsumowujący&#10;">
              <a:extLst>
                <a:ext uri="{FF2B5EF4-FFF2-40B4-BE49-F238E27FC236}">
                  <a16:creationId xmlns:a16="http://schemas.microsoft.com/office/drawing/2014/main" id="{2DF0D88E-97E7-4DE4-8A94-C5FB39B8DD01}"/>
                </a:ext>
              </a:extLst>
            </p:cNvPr>
            <p:cNvSpPr txBox="1"/>
            <p:nvPr/>
          </p:nvSpPr>
          <p:spPr>
            <a:xfrm>
              <a:off x="6214383" y="1751560"/>
              <a:ext cx="2724150" cy="4126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pl-PL" sz="1100" b="1" i="1" dirty="0">
                  <a:latin typeface="Montserrat" panose="00000500000000000000" pitchFamily="2" charset="-18"/>
                </a:rPr>
                <a:t>MODUŁ III. REKOMENDACJE I PROGNOZA</a:t>
              </a:r>
            </a:p>
            <a:p>
              <a:pPr lvl="0">
                <a:lnSpc>
                  <a:spcPct val="150000"/>
                </a:lnSpc>
              </a:pPr>
              <a:endParaRPr lang="pl-PL" sz="100" b="1" i="1" dirty="0">
                <a:latin typeface="Montserrat" panose="00000500000000000000" pitchFamily="2" charset="-18"/>
              </a:endParaRPr>
            </a:p>
            <a:p>
              <a:pPr marL="192088" lvl="0" indent="-1920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Etap III.1. Zbiorcza analiza danych z dotychczasowych modułów</a:t>
              </a:r>
            </a:p>
            <a:p>
              <a:pPr marL="192088" lvl="0" indent="-1920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Etap III.2. Przygotowanie wstępnego zestawu rekomendacji i prognoz oraz wstępnej wersji narzędzia</a:t>
              </a:r>
            </a:p>
            <a:p>
              <a:pPr marL="192088" lvl="0" indent="-192088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Etap III.3. Panele/ warsztaty online</a:t>
              </a:r>
            </a:p>
            <a:p>
              <a:pPr lvl="0">
                <a:lnSpc>
                  <a:spcPct val="150000"/>
                </a:lnSpc>
              </a:pPr>
              <a:endParaRPr lang="pl-PL" sz="100" dirty="0">
                <a:latin typeface="Montserrat" panose="00000500000000000000" pitchFamily="2" charset="-18"/>
              </a:endParaRPr>
            </a:p>
            <a:p>
              <a:pPr lvl="0">
                <a:lnSpc>
                  <a:spcPct val="150000"/>
                </a:lnSpc>
              </a:pPr>
              <a:r>
                <a:rPr lang="pl-PL" sz="1100" b="1" dirty="0">
                  <a:latin typeface="Montserrat" panose="00000500000000000000" pitchFamily="2" charset="-18"/>
                </a:rPr>
                <a:t>METODY: </a:t>
              </a: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analiza dotychczasowych danych, panele online </a:t>
              </a:r>
            </a:p>
            <a:p>
              <a:pPr lvl="0">
                <a:lnSpc>
                  <a:spcPct val="150000"/>
                </a:lnSpc>
              </a:pPr>
              <a:endParaRPr lang="pl-PL" sz="100" dirty="0">
                <a:latin typeface="Montserrat" panose="00000500000000000000" pitchFamily="2" charset="-18"/>
              </a:endParaRPr>
            </a:p>
            <a:p>
              <a:pPr lvl="0">
                <a:lnSpc>
                  <a:spcPct val="150000"/>
                </a:lnSpc>
              </a:pPr>
              <a:r>
                <a:rPr lang="pl-PL" sz="1100" b="1" dirty="0">
                  <a:latin typeface="Montserrat" panose="00000500000000000000" pitchFamily="2" charset="-18"/>
                </a:rPr>
                <a:t>EFEKT</a:t>
              </a:r>
              <a:r>
                <a:rPr lang="pl-PL" sz="1100" dirty="0">
                  <a:latin typeface="Montserrat" panose="00000500000000000000" pitchFamily="2" charset="-18"/>
                </a:rPr>
                <a:t>:</a:t>
              </a: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prognoza i rekomendacje</a:t>
              </a: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narzędzie informatyczne</a:t>
              </a:r>
            </a:p>
            <a:p>
              <a:pPr marL="177800" lvl="0" indent="-1778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l-PL" sz="1100" dirty="0">
                  <a:latin typeface="Montserrat" panose="00000500000000000000" pitchFamily="2" charset="-18"/>
                </a:rPr>
                <a:t>raport podsumowujący</a:t>
              </a:r>
            </a:p>
          </p:txBody>
        </p:sp>
        <p:grpSp>
          <p:nvGrpSpPr>
            <p:cNvPr id="187" name="Grupa 186">
              <a:extLst>
                <a:ext uri="{FF2B5EF4-FFF2-40B4-BE49-F238E27FC236}">
                  <a16:creationId xmlns:a16="http://schemas.microsoft.com/office/drawing/2014/main" id="{8C94EBFB-1E72-499D-8C84-D2509F7E0D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1247556" y="1490243"/>
              <a:ext cx="6401782" cy="288033"/>
              <a:chOff x="1247556" y="1490243"/>
              <a:chExt cx="6401782" cy="288033"/>
            </a:xfrm>
          </p:grpSpPr>
          <p:sp>
            <p:nvSpPr>
              <p:cNvPr id="188" name="Rectangle 8">
                <a:extLst>
                  <a:ext uri="{FF2B5EF4-FFF2-40B4-BE49-F238E27FC236}">
                    <a16:creationId xmlns:a16="http://schemas.microsoft.com/office/drawing/2014/main" id="{EF39BEA8-2D81-4749-A0C7-CB105D2AB3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371600" y="1604864"/>
                <a:ext cx="6111551" cy="5711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40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189" name="Oval 3">
                <a:extLst>
                  <a:ext uri="{FF2B5EF4-FFF2-40B4-BE49-F238E27FC236}">
                    <a16:creationId xmlns:a16="http://schemas.microsoft.com/office/drawing/2014/main" id="{9583627C-48C5-4AC0-B697-322D86C87E92}"/>
                  </a:ext>
                </a:extLst>
              </p:cNvPr>
              <p:cNvSpPr/>
              <p:nvPr/>
            </p:nvSpPr>
            <p:spPr>
              <a:xfrm>
                <a:off x="1247556" y="1490244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pl-PL" altLang="ko-KR" dirty="0">
                    <a:solidFill>
                      <a:schemeClr val="tx1"/>
                    </a:solidFill>
                    <a:latin typeface="Montserrat" panose="00000500000000000000" pitchFamily="2" charset="-18"/>
                  </a:rPr>
                  <a:t>1</a:t>
                </a:r>
                <a:endParaRPr lang="ko-KR" altLang="en-US" dirty="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190" name="Oval 9">
                <a:extLst>
                  <a:ext uri="{FF2B5EF4-FFF2-40B4-BE49-F238E27FC236}">
                    <a16:creationId xmlns:a16="http://schemas.microsoft.com/office/drawing/2014/main" id="{EB196C65-EDF2-4498-9D38-6E0E702750C3}"/>
                  </a:ext>
                </a:extLst>
              </p:cNvPr>
              <p:cNvSpPr/>
              <p:nvPr/>
            </p:nvSpPr>
            <p:spPr>
              <a:xfrm>
                <a:off x="4281105" y="1490243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pl-PL" altLang="ko-KR" dirty="0">
                    <a:solidFill>
                      <a:schemeClr val="tx1"/>
                    </a:solidFill>
                    <a:latin typeface="Montserrat" panose="00000500000000000000" pitchFamily="2" charset="-18"/>
                  </a:rPr>
                  <a:t>2</a:t>
                </a:r>
                <a:endParaRPr lang="ko-KR" altLang="en-US" dirty="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  <p:sp>
            <p:nvSpPr>
              <p:cNvPr id="191" name="Oval 10">
                <a:extLst>
                  <a:ext uri="{FF2B5EF4-FFF2-40B4-BE49-F238E27FC236}">
                    <a16:creationId xmlns:a16="http://schemas.microsoft.com/office/drawing/2014/main" id="{8F1E6821-B453-4A9B-8B24-236836EC8AEE}"/>
                  </a:ext>
                </a:extLst>
              </p:cNvPr>
              <p:cNvSpPr/>
              <p:nvPr/>
            </p:nvSpPr>
            <p:spPr>
              <a:xfrm>
                <a:off x="7361306" y="1490243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pl-PL" altLang="ko-KR" dirty="0">
                    <a:solidFill>
                      <a:schemeClr val="tx1"/>
                    </a:solidFill>
                    <a:latin typeface="Montserrat" panose="00000500000000000000" pitchFamily="2" charset="-18"/>
                  </a:rPr>
                  <a:t>3</a:t>
                </a:r>
                <a:endParaRPr lang="ko-KR" altLang="en-US" dirty="0">
                  <a:solidFill>
                    <a:schemeClr val="tx1"/>
                  </a:solidFill>
                  <a:latin typeface="Montserrat" panose="00000500000000000000" pitchFamily="2" charset="-1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858072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va theme">
  <a:themeElements>
    <a:clrScheme name="gradiant color scheme 01-light">
      <a:dk1>
        <a:sysClr val="windowText" lastClr="000000"/>
      </a:dk1>
      <a:lt1>
        <a:sysClr val="window" lastClr="FFFFFF"/>
      </a:lt1>
      <a:dk2>
        <a:srgbClr val="262626"/>
      </a:dk2>
      <a:lt2>
        <a:srgbClr val="FFFFFF"/>
      </a:lt2>
      <a:accent1>
        <a:srgbClr val="00F260"/>
      </a:accent1>
      <a:accent2>
        <a:srgbClr val="01D77C"/>
      </a:accent2>
      <a:accent3>
        <a:srgbClr val="02BF97"/>
      </a:accent3>
      <a:accent4>
        <a:srgbClr val="03AAAD"/>
      </a:accent4>
      <a:accent5>
        <a:srgbClr val="0491C8"/>
      </a:accent5>
      <a:accent6>
        <a:srgbClr val="0576E5"/>
      </a:accent6>
      <a:hlink>
        <a:srgbClr val="FF0000"/>
      </a:hlink>
      <a:folHlink>
        <a:srgbClr val="00F260"/>
      </a:folHlink>
    </a:clrScheme>
    <a:fontScheme name="Custom 3">
      <a:majorFont>
        <a:latin typeface="Montserrat"/>
        <a:ea typeface="Microsoft YaHei UI"/>
        <a:cs typeface=""/>
      </a:majorFont>
      <a:minorFont>
        <a:latin typeface="Montserrat Light"/>
        <a:ea typeface="Microsoft YaHei UI Light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Pakiet 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2774</Words>
  <Application>Microsoft Office PowerPoint</Application>
  <PresentationFormat>Panoramiczny</PresentationFormat>
  <Paragraphs>316</Paragraphs>
  <Slides>41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41</vt:i4>
      </vt:variant>
    </vt:vector>
  </HeadingPairs>
  <TitlesOfParts>
    <vt:vector size="50" baseType="lpstr">
      <vt:lpstr>Arial</vt:lpstr>
      <vt:lpstr>Arvo</vt:lpstr>
      <vt:lpstr>Calibri</vt:lpstr>
      <vt:lpstr>Calibri Light</vt:lpstr>
      <vt:lpstr>Montserrat</vt:lpstr>
      <vt:lpstr>Montserrat Light</vt:lpstr>
      <vt:lpstr>Symbol</vt:lpstr>
      <vt:lpstr>Motyw pakietu Office</vt:lpstr>
      <vt:lpstr>Nova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Artur Kowalczyk</dc:creator>
  <cp:lastModifiedBy>Artur Kowalczyk</cp:lastModifiedBy>
  <cp:revision>60</cp:revision>
  <dcterms:created xsi:type="dcterms:W3CDTF">2022-01-11T14:46:13Z</dcterms:created>
  <dcterms:modified xsi:type="dcterms:W3CDTF">2022-01-19T10:26:34Z</dcterms:modified>
</cp:coreProperties>
</file>